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2" r:id="rId5"/>
    <p:sldMasterId id="2147483700" r:id="rId6"/>
  </p:sldMasterIdLst>
  <p:notesMasterIdLst>
    <p:notesMasterId r:id="rId30"/>
  </p:notesMasterIdLst>
  <p:handoutMasterIdLst>
    <p:handoutMasterId r:id="rId31"/>
  </p:handoutMasterIdLst>
  <p:sldIdLst>
    <p:sldId id="1498" r:id="rId7"/>
    <p:sldId id="939" r:id="rId8"/>
    <p:sldId id="957" r:id="rId9"/>
    <p:sldId id="941" r:id="rId10"/>
    <p:sldId id="1502" r:id="rId11"/>
    <p:sldId id="977" r:id="rId12"/>
    <p:sldId id="1504" r:id="rId13"/>
    <p:sldId id="1526" r:id="rId14"/>
    <p:sldId id="1527" r:id="rId15"/>
    <p:sldId id="1508" r:id="rId16"/>
    <p:sldId id="1529" r:id="rId17"/>
    <p:sldId id="1509" r:id="rId18"/>
    <p:sldId id="1510" r:id="rId19"/>
    <p:sldId id="1528" r:id="rId20"/>
    <p:sldId id="1512" r:id="rId21"/>
    <p:sldId id="981" r:id="rId22"/>
    <p:sldId id="990" r:id="rId23"/>
    <p:sldId id="1520" r:id="rId24"/>
    <p:sldId id="976" r:id="rId25"/>
    <p:sldId id="1522" r:id="rId26"/>
    <p:sldId id="1523" r:id="rId27"/>
    <p:sldId id="1447" r:id="rId28"/>
    <p:sldId id="152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DAE6BD-7051-4A3D-9617-AC322E88ED4F}">
          <p14:sldIdLst>
            <p14:sldId id="1498"/>
            <p14:sldId id="939"/>
            <p14:sldId id="957"/>
            <p14:sldId id="941"/>
            <p14:sldId id="1502"/>
            <p14:sldId id="977"/>
            <p14:sldId id="1504"/>
            <p14:sldId id="1526"/>
            <p14:sldId id="1527"/>
            <p14:sldId id="1508"/>
            <p14:sldId id="1529"/>
            <p14:sldId id="1509"/>
            <p14:sldId id="1510"/>
            <p14:sldId id="1528"/>
            <p14:sldId id="1512"/>
            <p14:sldId id="981"/>
            <p14:sldId id="990"/>
            <p14:sldId id="1520"/>
            <p14:sldId id="976"/>
            <p14:sldId id="1522"/>
            <p14:sldId id="1523"/>
            <p14:sldId id="1447"/>
            <p14:sldId id="15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C5"/>
    <a:srgbClr val="EBA69F"/>
    <a:srgbClr val="EAEFF2"/>
    <a:srgbClr val="EDE2F6"/>
    <a:srgbClr val="E0CDEF"/>
    <a:srgbClr val="DAC2EC"/>
    <a:srgbClr val="008877"/>
    <a:srgbClr val="BF574F"/>
    <a:srgbClr val="304658"/>
    <a:srgbClr val="DC6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BEB664-BB19-4734-9BCC-32ECF99E580B}" v="23" dt="2024-09-05T17:08:42.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033" autoAdjust="0"/>
  </p:normalViewPr>
  <p:slideViewPr>
    <p:cSldViewPr snapToGrid="0">
      <p:cViewPr varScale="1">
        <p:scale>
          <a:sx n="63" d="100"/>
          <a:sy n="63" d="100"/>
        </p:scale>
        <p:origin x="780"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 Richardson" userId="267ee1dda513f1d2" providerId="LiveId" clId="{E1BEB664-BB19-4734-9BCC-32ECF99E580B}"/>
    <pc:docChg chg="undo custSel addSld delSld modSld sldOrd modMainMaster modSection">
      <pc:chgData name="Vic Richardson" userId="267ee1dda513f1d2" providerId="LiveId" clId="{E1BEB664-BB19-4734-9BCC-32ECF99E580B}" dt="2024-09-10T11:25:24.897" v="1034" actId="20577"/>
      <pc:docMkLst>
        <pc:docMk/>
      </pc:docMkLst>
      <pc:sldChg chg="delSp modSp mod">
        <pc:chgData name="Vic Richardson" userId="267ee1dda513f1d2" providerId="LiveId" clId="{E1BEB664-BB19-4734-9BCC-32ECF99E580B}" dt="2024-09-05T16:44:49.363" v="642" actId="12"/>
        <pc:sldMkLst>
          <pc:docMk/>
          <pc:sldMk cId="2374228844" sldId="976"/>
        </pc:sldMkLst>
        <pc:spChg chg="mod">
          <ac:chgData name="Vic Richardson" userId="267ee1dda513f1d2" providerId="LiveId" clId="{E1BEB664-BB19-4734-9BCC-32ECF99E580B}" dt="2024-09-05T16:44:49.363" v="642" actId="12"/>
          <ac:spMkLst>
            <pc:docMk/>
            <pc:sldMk cId="2374228844" sldId="976"/>
            <ac:spMk id="3" creationId="{0595BD4E-DCB6-B60F-1AA6-6A29AC8FCEE5}"/>
          </ac:spMkLst>
        </pc:spChg>
        <pc:picChg chg="del">
          <ac:chgData name="Vic Richardson" userId="267ee1dda513f1d2" providerId="LiveId" clId="{E1BEB664-BB19-4734-9BCC-32ECF99E580B}" dt="2024-09-05T16:42:39.685" v="541" actId="478"/>
          <ac:picMkLst>
            <pc:docMk/>
            <pc:sldMk cId="2374228844" sldId="976"/>
            <ac:picMk id="14" creationId="{DECB7D9D-5181-525D-A0A5-63BD43FA3DA0}"/>
          </ac:picMkLst>
        </pc:picChg>
      </pc:sldChg>
      <pc:sldChg chg="add">
        <pc:chgData name="Vic Richardson" userId="267ee1dda513f1d2" providerId="LiveId" clId="{E1BEB664-BB19-4734-9BCC-32ECF99E580B}" dt="2024-09-05T16:48:36.796" v="643"/>
        <pc:sldMkLst>
          <pc:docMk/>
          <pc:sldMk cId="3635632706" sldId="978"/>
        </pc:sldMkLst>
      </pc:sldChg>
      <pc:sldChg chg="modSp add mod">
        <pc:chgData name="Vic Richardson" userId="267ee1dda513f1d2" providerId="LiveId" clId="{E1BEB664-BB19-4734-9BCC-32ECF99E580B}" dt="2024-09-05T14:35:41.158" v="370" actId="1076"/>
        <pc:sldMkLst>
          <pc:docMk/>
          <pc:sldMk cId="1134544822" sldId="990"/>
        </pc:sldMkLst>
        <pc:graphicFrameChg chg="mod">
          <ac:chgData name="Vic Richardson" userId="267ee1dda513f1d2" providerId="LiveId" clId="{E1BEB664-BB19-4734-9BCC-32ECF99E580B}" dt="2024-09-05T14:35:41.158" v="370" actId="1076"/>
          <ac:graphicFrameMkLst>
            <pc:docMk/>
            <pc:sldMk cId="1134544822" sldId="990"/>
            <ac:graphicFrameMk id="4" creationId="{74781671-0A29-2AA4-4D09-37F5F25BBBAC}"/>
          </ac:graphicFrameMkLst>
        </pc:graphicFrameChg>
      </pc:sldChg>
      <pc:sldChg chg="delSp add del mod ord">
        <pc:chgData name="Vic Richardson" userId="267ee1dda513f1d2" providerId="LiveId" clId="{E1BEB664-BB19-4734-9BCC-32ECF99E580B}" dt="2024-09-05T14:35:31.677" v="369" actId="47"/>
        <pc:sldMkLst>
          <pc:docMk/>
          <pc:sldMk cId="2655826379" sldId="991"/>
        </pc:sldMkLst>
        <pc:spChg chg="del">
          <ac:chgData name="Vic Richardson" userId="267ee1dda513f1d2" providerId="LiveId" clId="{E1BEB664-BB19-4734-9BCC-32ECF99E580B}" dt="2024-09-05T14:03:08.379" v="368" actId="478"/>
          <ac:spMkLst>
            <pc:docMk/>
            <pc:sldMk cId="2655826379" sldId="991"/>
            <ac:spMk id="8" creationId="{C6192E7B-CC08-D975-BD10-56E9E1F02646}"/>
          </ac:spMkLst>
        </pc:spChg>
      </pc:sldChg>
      <pc:sldChg chg="add">
        <pc:chgData name="Vic Richardson" userId="267ee1dda513f1d2" providerId="LiveId" clId="{E1BEB664-BB19-4734-9BCC-32ECF99E580B}" dt="2024-09-05T16:48:36.796" v="643"/>
        <pc:sldMkLst>
          <pc:docMk/>
          <pc:sldMk cId="3953371333" sldId="1447"/>
        </pc:sldMkLst>
      </pc:sldChg>
      <pc:sldChg chg="addSp delSp modSp add mod">
        <pc:chgData name="Vic Richardson" userId="267ee1dda513f1d2" providerId="LiveId" clId="{E1BEB664-BB19-4734-9BCC-32ECF99E580B}" dt="2024-09-05T16:59:41.120" v="816" actId="20577"/>
        <pc:sldMkLst>
          <pc:docMk/>
          <pc:sldMk cId="2231719802" sldId="1448"/>
        </pc:sldMkLst>
        <pc:spChg chg="mod">
          <ac:chgData name="Vic Richardson" userId="267ee1dda513f1d2" providerId="LiveId" clId="{E1BEB664-BB19-4734-9BCC-32ECF99E580B}" dt="2024-09-05T16:59:04.018" v="809" actId="20577"/>
          <ac:spMkLst>
            <pc:docMk/>
            <pc:sldMk cId="2231719802" sldId="1448"/>
            <ac:spMk id="2" creationId="{A9DB58E5-DD13-6BC0-4E00-7B7B8044257D}"/>
          </ac:spMkLst>
        </pc:spChg>
        <pc:spChg chg="mod">
          <ac:chgData name="Vic Richardson" userId="267ee1dda513f1d2" providerId="LiveId" clId="{E1BEB664-BB19-4734-9BCC-32ECF99E580B}" dt="2024-09-05T16:59:41.120" v="816" actId="20577"/>
          <ac:spMkLst>
            <pc:docMk/>
            <pc:sldMk cId="2231719802" sldId="1448"/>
            <ac:spMk id="5" creationId="{EADD999A-6AC7-C031-08E9-A9CFA7DADFD0}"/>
          </ac:spMkLst>
        </pc:spChg>
        <pc:spChg chg="mod">
          <ac:chgData name="Vic Richardson" userId="267ee1dda513f1d2" providerId="LiveId" clId="{E1BEB664-BB19-4734-9BCC-32ECF99E580B}" dt="2024-09-05T16:59:11.577" v="812"/>
          <ac:spMkLst>
            <pc:docMk/>
            <pc:sldMk cId="2231719802" sldId="1448"/>
            <ac:spMk id="6" creationId="{327F21F3-CEA5-163B-36D9-AA689685427E}"/>
          </ac:spMkLst>
        </pc:spChg>
        <pc:spChg chg="mod">
          <ac:chgData name="Vic Richardson" userId="267ee1dda513f1d2" providerId="LiveId" clId="{E1BEB664-BB19-4734-9BCC-32ECF99E580B}" dt="2024-09-05T16:59:11.577" v="812"/>
          <ac:spMkLst>
            <pc:docMk/>
            <pc:sldMk cId="2231719802" sldId="1448"/>
            <ac:spMk id="8" creationId="{328ABD76-DDED-E6AC-B87A-4D5AB0D6DB39}"/>
          </ac:spMkLst>
        </pc:spChg>
        <pc:spChg chg="del">
          <ac:chgData name="Vic Richardson" userId="267ee1dda513f1d2" providerId="LiveId" clId="{E1BEB664-BB19-4734-9BCC-32ECF99E580B}" dt="2024-09-05T16:59:08.836" v="811" actId="478"/>
          <ac:spMkLst>
            <pc:docMk/>
            <pc:sldMk cId="2231719802" sldId="1448"/>
            <ac:spMk id="11" creationId="{73B6553F-78AC-EDBD-90E2-6395F1F3C738}"/>
          </ac:spMkLst>
        </pc:spChg>
        <pc:grpChg chg="add mod">
          <ac:chgData name="Vic Richardson" userId="267ee1dda513f1d2" providerId="LiveId" clId="{E1BEB664-BB19-4734-9BCC-32ECF99E580B}" dt="2024-09-05T16:59:11.577" v="812"/>
          <ac:grpSpMkLst>
            <pc:docMk/>
            <pc:sldMk cId="2231719802" sldId="1448"/>
            <ac:grpSpMk id="3" creationId="{7758E068-B810-30F3-1321-E4E48CCAB283}"/>
          </ac:grpSpMkLst>
        </pc:grpChg>
        <pc:picChg chg="mod">
          <ac:chgData name="Vic Richardson" userId="267ee1dda513f1d2" providerId="LiveId" clId="{E1BEB664-BB19-4734-9BCC-32ECF99E580B}" dt="2024-09-05T16:59:11.577" v="812"/>
          <ac:picMkLst>
            <pc:docMk/>
            <pc:sldMk cId="2231719802" sldId="1448"/>
            <ac:picMk id="7" creationId="{F41ACE32-479C-0480-2001-0602D301AA9D}"/>
          </ac:picMkLst>
        </pc:picChg>
        <pc:picChg chg="del">
          <ac:chgData name="Vic Richardson" userId="267ee1dda513f1d2" providerId="LiveId" clId="{E1BEB664-BB19-4734-9BCC-32ECF99E580B}" dt="2024-09-05T16:59:05.787" v="810" actId="478"/>
          <ac:picMkLst>
            <pc:docMk/>
            <pc:sldMk cId="2231719802" sldId="1448"/>
            <ac:picMk id="10" creationId="{CA85CA86-770F-058A-A100-FB7B9F9F46BA}"/>
          </ac:picMkLst>
        </pc:picChg>
      </pc:sldChg>
      <pc:sldChg chg="modSp mod">
        <pc:chgData name="Vic Richardson" userId="267ee1dda513f1d2" providerId="LiveId" clId="{E1BEB664-BB19-4734-9BCC-32ECF99E580B}" dt="2024-09-10T11:25:24.897" v="1034" actId="20577"/>
        <pc:sldMkLst>
          <pc:docMk/>
          <pc:sldMk cId="2762367010" sldId="1498"/>
        </pc:sldMkLst>
        <pc:spChg chg="mod">
          <ac:chgData name="Vic Richardson" userId="267ee1dda513f1d2" providerId="LiveId" clId="{E1BEB664-BB19-4734-9BCC-32ECF99E580B}" dt="2024-09-05T13:38:40.389" v="26" actId="20577"/>
          <ac:spMkLst>
            <pc:docMk/>
            <pc:sldMk cId="2762367010" sldId="1498"/>
            <ac:spMk id="3" creationId="{2177647B-4E70-ACB7-DE08-E7EFF1E68856}"/>
          </ac:spMkLst>
        </pc:spChg>
        <pc:spChg chg="mod">
          <ac:chgData name="Vic Richardson" userId="267ee1dda513f1d2" providerId="LiveId" clId="{E1BEB664-BB19-4734-9BCC-32ECF99E580B}" dt="2024-09-10T11:25:24.897" v="1034" actId="20577"/>
          <ac:spMkLst>
            <pc:docMk/>
            <pc:sldMk cId="2762367010" sldId="1498"/>
            <ac:spMk id="5" creationId="{8741E49C-6208-BA02-8F19-D55B1A8E1B2B}"/>
          </ac:spMkLst>
        </pc:spChg>
        <pc:spChg chg="mod">
          <ac:chgData name="Vic Richardson" userId="267ee1dda513f1d2" providerId="LiveId" clId="{E1BEB664-BB19-4734-9BCC-32ECF99E580B}" dt="2024-09-10T11:25:09.405" v="1016" actId="20577"/>
          <ac:spMkLst>
            <pc:docMk/>
            <pc:sldMk cId="2762367010" sldId="1498"/>
            <ac:spMk id="8" creationId="{38F2686E-E710-47EE-F6E5-4870D9D1B90F}"/>
          </ac:spMkLst>
        </pc:spChg>
      </pc:sldChg>
      <pc:sldChg chg="delSp modSp new mod">
        <pc:chgData name="Vic Richardson" userId="267ee1dda513f1d2" providerId="LiveId" clId="{E1BEB664-BB19-4734-9BCC-32ECF99E580B}" dt="2024-09-05T16:39:02.324" v="492" actId="14100"/>
        <pc:sldMkLst>
          <pc:docMk/>
          <pc:sldMk cId="3090276805" sldId="1513"/>
        </pc:sldMkLst>
        <pc:spChg chg="del">
          <ac:chgData name="Vic Richardson" userId="267ee1dda513f1d2" providerId="LiveId" clId="{E1BEB664-BB19-4734-9BCC-32ECF99E580B}" dt="2024-09-05T13:40:16.631" v="111" actId="478"/>
          <ac:spMkLst>
            <pc:docMk/>
            <pc:sldMk cId="3090276805" sldId="1513"/>
            <ac:spMk id="2" creationId="{69AC25AD-0730-907F-EC9B-F84CAAC397F0}"/>
          </ac:spMkLst>
        </pc:spChg>
        <pc:spChg chg="mod">
          <ac:chgData name="Vic Richardson" userId="267ee1dda513f1d2" providerId="LiveId" clId="{E1BEB664-BB19-4734-9BCC-32ECF99E580B}" dt="2024-09-05T13:40:11.034" v="110" actId="242"/>
          <ac:spMkLst>
            <pc:docMk/>
            <pc:sldMk cId="3090276805" sldId="1513"/>
            <ac:spMk id="3" creationId="{0DA30472-E8D4-B40B-C29E-9016B527F162}"/>
          </ac:spMkLst>
        </pc:spChg>
        <pc:spChg chg="mod">
          <ac:chgData name="Vic Richardson" userId="267ee1dda513f1d2" providerId="LiveId" clId="{E1BEB664-BB19-4734-9BCC-32ECF99E580B}" dt="2024-09-05T16:39:02.324" v="492" actId="14100"/>
          <ac:spMkLst>
            <pc:docMk/>
            <pc:sldMk cId="3090276805" sldId="1513"/>
            <ac:spMk id="4" creationId="{8027346F-5496-CFED-E679-62F0B95ED493}"/>
          </ac:spMkLst>
        </pc:spChg>
      </pc:sldChg>
      <pc:sldChg chg="addSp delSp modSp new mod">
        <pc:chgData name="Vic Richardson" userId="267ee1dda513f1d2" providerId="LiveId" clId="{E1BEB664-BB19-4734-9BCC-32ECF99E580B}" dt="2024-09-05T14:03:00.635" v="367" actId="20577"/>
        <pc:sldMkLst>
          <pc:docMk/>
          <pc:sldMk cId="362723477" sldId="1514"/>
        </pc:sldMkLst>
        <pc:spChg chg="del">
          <ac:chgData name="Vic Richardson" userId="267ee1dda513f1d2" providerId="LiveId" clId="{E1BEB664-BB19-4734-9BCC-32ECF99E580B}" dt="2024-09-05T13:41:34.029" v="114" actId="478"/>
          <ac:spMkLst>
            <pc:docMk/>
            <pc:sldMk cId="362723477" sldId="1514"/>
            <ac:spMk id="2" creationId="{C0B8BA0B-31CD-BE55-27F4-D8AC768B537C}"/>
          </ac:spMkLst>
        </pc:spChg>
        <pc:spChg chg="del">
          <ac:chgData name="Vic Richardson" userId="267ee1dda513f1d2" providerId="LiveId" clId="{E1BEB664-BB19-4734-9BCC-32ECF99E580B}" dt="2024-09-05T13:41:30.417" v="113" actId="478"/>
          <ac:spMkLst>
            <pc:docMk/>
            <pc:sldMk cId="362723477" sldId="1514"/>
            <ac:spMk id="3" creationId="{3FAB22CB-63DC-6FF1-3039-72A7E4273E81}"/>
          </ac:spMkLst>
        </pc:spChg>
        <pc:spChg chg="add mod ord">
          <ac:chgData name="Vic Richardson" userId="267ee1dda513f1d2" providerId="LiveId" clId="{E1BEB664-BB19-4734-9BCC-32ECF99E580B}" dt="2024-09-05T13:48:44.157" v="159" actId="167"/>
          <ac:spMkLst>
            <pc:docMk/>
            <pc:sldMk cId="362723477" sldId="1514"/>
            <ac:spMk id="4" creationId="{33D8163C-EE63-232F-9489-8E53CD723F29}"/>
          </ac:spMkLst>
        </pc:spChg>
        <pc:spChg chg="add del mod">
          <ac:chgData name="Vic Richardson" userId="267ee1dda513f1d2" providerId="LiveId" clId="{E1BEB664-BB19-4734-9BCC-32ECF99E580B}" dt="2024-09-05T13:47:53.756" v="153" actId="478"/>
          <ac:spMkLst>
            <pc:docMk/>
            <pc:sldMk cId="362723477" sldId="1514"/>
            <ac:spMk id="11" creationId="{21E5A28E-F6FC-B00F-E3B5-80B688BB32E3}"/>
          </ac:spMkLst>
        </pc:spChg>
        <pc:spChg chg="add del mod">
          <ac:chgData name="Vic Richardson" userId="267ee1dda513f1d2" providerId="LiveId" clId="{E1BEB664-BB19-4734-9BCC-32ECF99E580B}" dt="2024-09-05T13:47:56.947" v="154" actId="478"/>
          <ac:spMkLst>
            <pc:docMk/>
            <pc:sldMk cId="362723477" sldId="1514"/>
            <ac:spMk id="13" creationId="{E720131C-C667-5500-B9F2-A553F636C492}"/>
          </ac:spMkLst>
        </pc:spChg>
        <pc:spChg chg="add mod ord">
          <ac:chgData name="Vic Richardson" userId="267ee1dda513f1d2" providerId="LiveId" clId="{E1BEB664-BB19-4734-9BCC-32ECF99E580B}" dt="2024-09-05T14:02:14.970" v="318" actId="164"/>
          <ac:spMkLst>
            <pc:docMk/>
            <pc:sldMk cId="362723477" sldId="1514"/>
            <ac:spMk id="14" creationId="{454E7B93-10EB-689D-88AD-A007633CCB53}"/>
          </ac:spMkLst>
        </pc:spChg>
        <pc:spChg chg="add mod">
          <ac:chgData name="Vic Richardson" userId="267ee1dda513f1d2" providerId="LiveId" clId="{E1BEB664-BB19-4734-9BCC-32ECF99E580B}" dt="2024-09-05T14:03:00.635" v="367" actId="20577"/>
          <ac:spMkLst>
            <pc:docMk/>
            <pc:sldMk cId="362723477" sldId="1514"/>
            <ac:spMk id="16" creationId="{B023B0CB-FDF5-5A3D-376F-00216A75C3A9}"/>
          </ac:spMkLst>
        </pc:spChg>
        <pc:spChg chg="add mod">
          <ac:chgData name="Vic Richardson" userId="267ee1dda513f1d2" providerId="LiveId" clId="{E1BEB664-BB19-4734-9BCC-32ECF99E580B}" dt="2024-09-05T14:01:55.826" v="317" actId="14100"/>
          <ac:spMkLst>
            <pc:docMk/>
            <pc:sldMk cId="362723477" sldId="1514"/>
            <ac:spMk id="17" creationId="{509A36EA-AE68-CB79-BB2D-95726F5D02DE}"/>
          </ac:spMkLst>
        </pc:spChg>
        <pc:grpChg chg="add mod">
          <ac:chgData name="Vic Richardson" userId="267ee1dda513f1d2" providerId="LiveId" clId="{E1BEB664-BB19-4734-9BCC-32ECF99E580B}" dt="2024-09-05T14:02:24.748" v="355" actId="1038"/>
          <ac:grpSpMkLst>
            <pc:docMk/>
            <pc:sldMk cId="362723477" sldId="1514"/>
            <ac:grpSpMk id="18" creationId="{A37E7E5A-27D2-97E3-9FC0-7E7DAB307518}"/>
          </ac:grpSpMkLst>
        </pc:grpChg>
        <pc:picChg chg="add del mod">
          <ac:chgData name="Vic Richardson" userId="267ee1dda513f1d2" providerId="LiveId" clId="{E1BEB664-BB19-4734-9BCC-32ECF99E580B}" dt="2024-09-05T13:44:16.350" v="122" actId="478"/>
          <ac:picMkLst>
            <pc:docMk/>
            <pc:sldMk cId="362723477" sldId="1514"/>
            <ac:picMk id="6" creationId="{704D7855-35F0-8573-7888-34A322ADE4AC}"/>
          </ac:picMkLst>
        </pc:picChg>
        <pc:picChg chg="add mod">
          <ac:chgData name="Vic Richardson" userId="267ee1dda513f1d2" providerId="LiveId" clId="{E1BEB664-BB19-4734-9BCC-32ECF99E580B}" dt="2024-09-05T14:02:14.970" v="318" actId="164"/>
          <ac:picMkLst>
            <pc:docMk/>
            <pc:sldMk cId="362723477" sldId="1514"/>
            <ac:picMk id="8" creationId="{DF5BD4EB-316C-6209-0226-C1615FFCA1C2}"/>
          </ac:picMkLst>
        </pc:picChg>
        <pc:picChg chg="add mod">
          <ac:chgData name="Vic Richardson" userId="267ee1dda513f1d2" providerId="LiveId" clId="{E1BEB664-BB19-4734-9BCC-32ECF99E580B}" dt="2024-09-05T14:02:14.970" v="318" actId="164"/>
          <ac:picMkLst>
            <pc:docMk/>
            <pc:sldMk cId="362723477" sldId="1514"/>
            <ac:picMk id="10" creationId="{4E72F14F-7FE4-7570-902A-6CDE549BB92F}"/>
          </ac:picMkLst>
        </pc:picChg>
      </pc:sldChg>
      <pc:sldChg chg="modSp new del mod">
        <pc:chgData name="Vic Richardson" userId="267ee1dda513f1d2" providerId="LiveId" clId="{E1BEB664-BB19-4734-9BCC-32ECF99E580B}" dt="2024-09-05T14:00:10.274" v="252" actId="47"/>
        <pc:sldMkLst>
          <pc:docMk/>
          <pc:sldMk cId="2129109996" sldId="1515"/>
        </pc:sldMkLst>
        <pc:spChg chg="mod">
          <ac:chgData name="Vic Richardson" userId="267ee1dda513f1d2" providerId="LiveId" clId="{E1BEB664-BB19-4734-9BCC-32ECF99E580B}" dt="2024-09-05T13:47:21.673" v="151" actId="20577"/>
          <ac:spMkLst>
            <pc:docMk/>
            <pc:sldMk cId="2129109996" sldId="1515"/>
            <ac:spMk id="2" creationId="{198F2F7C-73D8-B0AB-1D80-C3EF062DC5A1}"/>
          </ac:spMkLst>
        </pc:spChg>
      </pc:sldChg>
      <pc:sldChg chg="add modAnim">
        <pc:chgData name="Vic Richardson" userId="267ee1dda513f1d2" providerId="LiveId" clId="{E1BEB664-BB19-4734-9BCC-32ECF99E580B}" dt="2024-09-05T13:59:35.652" v="249"/>
        <pc:sldMkLst>
          <pc:docMk/>
          <pc:sldMk cId="599895560" sldId="1516"/>
        </pc:sldMkLst>
      </pc:sldChg>
      <pc:sldChg chg="addSp delSp modSp new mod">
        <pc:chgData name="Vic Richardson" userId="267ee1dda513f1d2" providerId="LiveId" clId="{E1BEB664-BB19-4734-9BCC-32ECF99E580B}" dt="2024-09-05T14:44:32.771" v="461" actId="11"/>
        <pc:sldMkLst>
          <pc:docMk/>
          <pc:sldMk cId="166535536" sldId="1517"/>
        </pc:sldMkLst>
        <pc:spChg chg="mod">
          <ac:chgData name="Vic Richardson" userId="267ee1dda513f1d2" providerId="LiveId" clId="{E1BEB664-BB19-4734-9BCC-32ECF99E580B}" dt="2024-09-05T14:36:15.833" v="395" actId="20577"/>
          <ac:spMkLst>
            <pc:docMk/>
            <pc:sldMk cId="166535536" sldId="1517"/>
            <ac:spMk id="2" creationId="{665AF022-3DBE-1374-AF4B-4095407D1A8E}"/>
          </ac:spMkLst>
        </pc:spChg>
        <pc:spChg chg="add mod">
          <ac:chgData name="Vic Richardson" userId="267ee1dda513f1d2" providerId="LiveId" clId="{E1BEB664-BB19-4734-9BCC-32ECF99E580B}" dt="2024-09-05T14:44:22.463" v="459" actId="11"/>
          <ac:spMkLst>
            <pc:docMk/>
            <pc:sldMk cId="166535536" sldId="1517"/>
            <ac:spMk id="4" creationId="{16A29C36-D16D-07B0-B31B-D61559EBA6D2}"/>
          </ac:spMkLst>
        </pc:spChg>
        <pc:spChg chg="add mod">
          <ac:chgData name="Vic Richardson" userId="267ee1dda513f1d2" providerId="LiveId" clId="{E1BEB664-BB19-4734-9BCC-32ECF99E580B}" dt="2024-09-05T14:44:32.771" v="461" actId="11"/>
          <ac:spMkLst>
            <pc:docMk/>
            <pc:sldMk cId="166535536" sldId="1517"/>
            <ac:spMk id="6" creationId="{7209BD67-995B-92F3-2F83-A268ABB5E4F2}"/>
          </ac:spMkLst>
        </pc:spChg>
        <pc:spChg chg="add del">
          <ac:chgData name="Vic Richardson" userId="267ee1dda513f1d2" providerId="LiveId" clId="{E1BEB664-BB19-4734-9BCC-32ECF99E580B}" dt="2024-09-05T14:39:24.982" v="406" actId="22"/>
          <ac:spMkLst>
            <pc:docMk/>
            <pc:sldMk cId="166535536" sldId="1517"/>
            <ac:spMk id="8" creationId="{CA565310-A337-0846-E61B-5329F203DD3E}"/>
          </ac:spMkLst>
        </pc:spChg>
        <pc:graphicFrameChg chg="add mod modGraphic">
          <ac:chgData name="Vic Richardson" userId="267ee1dda513f1d2" providerId="LiveId" clId="{E1BEB664-BB19-4734-9BCC-32ECF99E580B}" dt="2024-09-05T14:44:08.973" v="457" actId="404"/>
          <ac:graphicFrameMkLst>
            <pc:docMk/>
            <pc:sldMk cId="166535536" sldId="1517"/>
            <ac:graphicFrameMk id="9" creationId="{1341E15A-3B49-983B-F6E6-E19C40968FE8}"/>
          </ac:graphicFrameMkLst>
        </pc:graphicFrameChg>
      </pc:sldChg>
      <pc:sldChg chg="delSp modSp add mod">
        <pc:chgData name="Vic Richardson" userId="267ee1dda513f1d2" providerId="LiveId" clId="{E1BEB664-BB19-4734-9BCC-32ECF99E580B}" dt="2024-09-05T14:46:25.474" v="489" actId="20577"/>
        <pc:sldMkLst>
          <pc:docMk/>
          <pc:sldMk cId="180061525" sldId="1518"/>
        </pc:sldMkLst>
        <pc:spChg chg="del">
          <ac:chgData name="Vic Richardson" userId="267ee1dda513f1d2" providerId="LiveId" clId="{E1BEB664-BB19-4734-9BCC-32ECF99E580B}" dt="2024-09-05T14:40:59.541" v="423" actId="478"/>
          <ac:spMkLst>
            <pc:docMk/>
            <pc:sldMk cId="180061525" sldId="1518"/>
            <ac:spMk id="4" creationId="{16A29C36-D16D-07B0-B31B-D61559EBA6D2}"/>
          </ac:spMkLst>
        </pc:spChg>
        <pc:spChg chg="mod">
          <ac:chgData name="Vic Richardson" userId="267ee1dda513f1d2" providerId="LiveId" clId="{E1BEB664-BB19-4734-9BCC-32ECF99E580B}" dt="2024-09-05T14:46:25.474" v="489" actId="20577"/>
          <ac:spMkLst>
            <pc:docMk/>
            <pc:sldMk cId="180061525" sldId="1518"/>
            <ac:spMk id="6" creationId="{7209BD67-995B-92F3-2F83-A268ABB5E4F2}"/>
          </ac:spMkLst>
        </pc:spChg>
        <pc:graphicFrameChg chg="del modGraphic">
          <ac:chgData name="Vic Richardson" userId="267ee1dda513f1d2" providerId="LiveId" clId="{E1BEB664-BB19-4734-9BCC-32ECF99E580B}" dt="2024-09-05T14:41:03.325" v="425" actId="478"/>
          <ac:graphicFrameMkLst>
            <pc:docMk/>
            <pc:sldMk cId="180061525" sldId="1518"/>
            <ac:graphicFrameMk id="9" creationId="{1341E15A-3B49-983B-F6E6-E19C40968FE8}"/>
          </ac:graphicFrameMkLst>
        </pc:graphicFrameChg>
      </pc:sldChg>
      <pc:sldChg chg="modSp add mod">
        <pc:chgData name="Vic Richardson" userId="267ee1dda513f1d2" providerId="LiveId" clId="{E1BEB664-BB19-4734-9BCC-32ECF99E580B}" dt="2024-09-05T16:40:45.450" v="539" actId="14100"/>
        <pc:sldMkLst>
          <pc:docMk/>
          <pc:sldMk cId="246969075" sldId="1519"/>
        </pc:sldMkLst>
        <pc:spChg chg="mod">
          <ac:chgData name="Vic Richardson" userId="267ee1dda513f1d2" providerId="LiveId" clId="{E1BEB664-BB19-4734-9BCC-32ECF99E580B}" dt="2024-09-05T16:40:45.450" v="539" actId="14100"/>
          <ac:spMkLst>
            <pc:docMk/>
            <pc:sldMk cId="246969075" sldId="1519"/>
            <ac:spMk id="3" creationId="{0DA30472-E8D4-B40B-C29E-9016B527F162}"/>
          </ac:spMkLst>
        </pc:spChg>
        <pc:spChg chg="mod">
          <ac:chgData name="Vic Richardson" userId="267ee1dda513f1d2" providerId="LiveId" clId="{E1BEB664-BB19-4734-9BCC-32ECF99E580B}" dt="2024-09-05T16:39:21.143" v="494"/>
          <ac:spMkLst>
            <pc:docMk/>
            <pc:sldMk cId="246969075" sldId="1519"/>
            <ac:spMk id="4" creationId="{8027346F-5496-CFED-E679-62F0B95ED493}"/>
          </ac:spMkLst>
        </pc:spChg>
      </pc:sldChg>
      <pc:sldChg chg="modSp add mod">
        <pc:chgData name="Vic Richardson" userId="267ee1dda513f1d2" providerId="LiveId" clId="{E1BEB664-BB19-4734-9BCC-32ECF99E580B}" dt="2024-09-05T17:12:56.502" v="1015" actId="20577"/>
        <pc:sldMkLst>
          <pc:docMk/>
          <pc:sldMk cId="4079960126" sldId="1520"/>
        </pc:sldMkLst>
        <pc:spChg chg="mod">
          <ac:chgData name="Vic Richardson" userId="267ee1dda513f1d2" providerId="LiveId" clId="{E1BEB664-BB19-4734-9BCC-32ECF99E580B}" dt="2024-09-05T17:12:56.502" v="1015" actId="20577"/>
          <ac:spMkLst>
            <pc:docMk/>
            <pc:sldMk cId="4079960126" sldId="1520"/>
            <ac:spMk id="3" creationId="{831B818B-F83D-6E99-B49A-E966E0704DA8}"/>
          </ac:spMkLst>
        </pc:spChg>
      </pc:sldChg>
      <pc:sldChg chg="add">
        <pc:chgData name="Vic Richardson" userId="267ee1dda513f1d2" providerId="LiveId" clId="{E1BEB664-BB19-4734-9BCC-32ECF99E580B}" dt="2024-09-05T16:48:36.796" v="643"/>
        <pc:sldMkLst>
          <pc:docMk/>
          <pc:sldMk cId="902875760" sldId="1521"/>
        </pc:sldMkLst>
      </pc:sldChg>
      <pc:sldChg chg="modSp add mod">
        <pc:chgData name="Vic Richardson" userId="267ee1dda513f1d2" providerId="LiveId" clId="{E1BEB664-BB19-4734-9BCC-32ECF99E580B}" dt="2024-09-05T16:56:08.548" v="732" actId="1036"/>
        <pc:sldMkLst>
          <pc:docMk/>
          <pc:sldMk cId="1992607063" sldId="1522"/>
        </pc:sldMkLst>
        <pc:spChg chg="mod">
          <ac:chgData name="Vic Richardson" userId="267ee1dda513f1d2" providerId="LiveId" clId="{E1BEB664-BB19-4734-9BCC-32ECF99E580B}" dt="2024-09-05T16:49:17.185" v="646" actId="20577"/>
          <ac:spMkLst>
            <pc:docMk/>
            <pc:sldMk cId="1992607063" sldId="1522"/>
            <ac:spMk id="2" creationId="{57EC19D6-949C-2730-4A39-104D18A07B58}"/>
          </ac:spMkLst>
        </pc:spChg>
        <pc:spChg chg="mod">
          <ac:chgData name="Vic Richardson" userId="267ee1dda513f1d2" providerId="LiveId" clId="{E1BEB664-BB19-4734-9BCC-32ECF99E580B}" dt="2024-09-05T16:56:08.548" v="732" actId="1036"/>
          <ac:spMkLst>
            <pc:docMk/>
            <pc:sldMk cId="1992607063" sldId="1522"/>
            <ac:spMk id="7" creationId="{67E0EB55-C9F0-C5E9-86C6-12745CB23EFB}"/>
          </ac:spMkLst>
        </pc:spChg>
        <pc:graphicFrameChg chg="mod modGraphic">
          <ac:chgData name="Vic Richardson" userId="267ee1dda513f1d2" providerId="LiveId" clId="{E1BEB664-BB19-4734-9BCC-32ECF99E580B}" dt="2024-09-05T16:55:58.640" v="729" actId="798"/>
          <ac:graphicFrameMkLst>
            <pc:docMk/>
            <pc:sldMk cId="1992607063" sldId="1522"/>
            <ac:graphicFrameMk id="4" creationId="{7CFCE7E2-7097-D781-F491-29A116F09AC3}"/>
          </ac:graphicFrameMkLst>
        </pc:graphicFrameChg>
      </pc:sldChg>
      <pc:sldChg chg="addSp delSp modSp add mod">
        <pc:chgData name="Vic Richardson" userId="267ee1dda513f1d2" providerId="LiveId" clId="{E1BEB664-BB19-4734-9BCC-32ECF99E580B}" dt="2024-09-05T16:58:50.749" v="808" actId="20577"/>
        <pc:sldMkLst>
          <pc:docMk/>
          <pc:sldMk cId="3408323284" sldId="1523"/>
        </pc:sldMkLst>
        <pc:spChg chg="mod">
          <ac:chgData name="Vic Richardson" userId="267ee1dda513f1d2" providerId="LiveId" clId="{E1BEB664-BB19-4734-9BCC-32ECF99E580B}" dt="2024-09-05T16:57:43.377" v="755" actId="20577"/>
          <ac:spMkLst>
            <pc:docMk/>
            <pc:sldMk cId="3408323284" sldId="1523"/>
            <ac:spMk id="2" creationId="{A9DB58E5-DD13-6BC0-4E00-7B7B8044257D}"/>
          </ac:spMkLst>
        </pc:spChg>
        <pc:spChg chg="mod">
          <ac:chgData name="Vic Richardson" userId="267ee1dda513f1d2" providerId="LiveId" clId="{E1BEB664-BB19-4734-9BCC-32ECF99E580B}" dt="2024-09-05T16:57:10.350" v="735"/>
          <ac:spMkLst>
            <pc:docMk/>
            <pc:sldMk cId="3408323284" sldId="1523"/>
            <ac:spMk id="6" creationId="{1BE6C4AB-39BD-6C34-A790-A2ED244107FB}"/>
          </ac:spMkLst>
        </pc:spChg>
        <pc:spChg chg="mod">
          <ac:chgData name="Vic Richardson" userId="267ee1dda513f1d2" providerId="LiveId" clId="{E1BEB664-BB19-4734-9BCC-32ECF99E580B}" dt="2024-09-05T16:58:50.749" v="808" actId="20577"/>
          <ac:spMkLst>
            <pc:docMk/>
            <pc:sldMk cId="3408323284" sldId="1523"/>
            <ac:spMk id="9" creationId="{AA0192D5-E0E4-1B30-C54A-CA1846B57D5C}"/>
          </ac:spMkLst>
        </pc:spChg>
        <pc:spChg chg="del">
          <ac:chgData name="Vic Richardson" userId="267ee1dda513f1d2" providerId="LiveId" clId="{E1BEB664-BB19-4734-9BCC-32ECF99E580B}" dt="2024-09-05T16:57:08.792" v="734" actId="478"/>
          <ac:spMkLst>
            <pc:docMk/>
            <pc:sldMk cId="3408323284" sldId="1523"/>
            <ac:spMk id="11" creationId="{73B6553F-78AC-EDBD-90E2-6395F1F3C738}"/>
          </ac:spMkLst>
        </pc:spChg>
        <pc:spChg chg="mod">
          <ac:chgData name="Vic Richardson" userId="267ee1dda513f1d2" providerId="LiveId" clId="{E1BEB664-BB19-4734-9BCC-32ECF99E580B}" dt="2024-09-05T16:57:10.350" v="735"/>
          <ac:spMkLst>
            <pc:docMk/>
            <pc:sldMk cId="3408323284" sldId="1523"/>
            <ac:spMk id="13" creationId="{003184C2-7A44-66F5-FBE4-003F52A1642A}"/>
          </ac:spMkLst>
        </pc:spChg>
        <pc:grpChg chg="add mod">
          <ac:chgData name="Vic Richardson" userId="267ee1dda513f1d2" providerId="LiveId" clId="{E1BEB664-BB19-4734-9BCC-32ECF99E580B}" dt="2024-09-05T16:57:16.302" v="753" actId="1037"/>
          <ac:grpSpMkLst>
            <pc:docMk/>
            <pc:sldMk cId="3408323284" sldId="1523"/>
            <ac:grpSpMk id="3" creationId="{FB8840AF-A83F-3037-03AC-BE20AC808446}"/>
          </ac:grpSpMkLst>
        </pc:grpChg>
        <pc:picChg chg="del">
          <ac:chgData name="Vic Richardson" userId="267ee1dda513f1d2" providerId="LiveId" clId="{E1BEB664-BB19-4734-9BCC-32ECF99E580B}" dt="2024-09-05T16:57:06.002" v="733" actId="478"/>
          <ac:picMkLst>
            <pc:docMk/>
            <pc:sldMk cId="3408323284" sldId="1523"/>
            <ac:picMk id="10" creationId="{CA85CA86-770F-058A-A100-FB7B9F9F46BA}"/>
          </ac:picMkLst>
        </pc:picChg>
        <pc:picChg chg="mod">
          <ac:chgData name="Vic Richardson" userId="267ee1dda513f1d2" providerId="LiveId" clId="{E1BEB664-BB19-4734-9BCC-32ECF99E580B}" dt="2024-09-05T16:57:10.350" v="735"/>
          <ac:picMkLst>
            <pc:docMk/>
            <pc:sldMk cId="3408323284" sldId="1523"/>
            <ac:picMk id="12" creationId="{DE5C0A6E-F6E1-ACBB-F046-ED693170C90B}"/>
          </ac:picMkLst>
        </pc:picChg>
      </pc:sldChg>
      <pc:sldChg chg="addSp delSp modSp new mod">
        <pc:chgData name="Vic Richardson" userId="267ee1dda513f1d2" providerId="LiveId" clId="{E1BEB664-BB19-4734-9BCC-32ECF99E580B}" dt="2024-09-05T17:07:35.503" v="889" actId="20577"/>
        <pc:sldMkLst>
          <pc:docMk/>
          <pc:sldMk cId="1552579387" sldId="1524"/>
        </pc:sldMkLst>
        <pc:spChg chg="mod">
          <ac:chgData name="Vic Richardson" userId="267ee1dda513f1d2" providerId="LiveId" clId="{E1BEB664-BB19-4734-9BCC-32ECF99E580B}" dt="2024-09-05T17:01:44.419" v="826" actId="207"/>
          <ac:spMkLst>
            <pc:docMk/>
            <pc:sldMk cId="1552579387" sldId="1524"/>
            <ac:spMk id="2" creationId="{F2A408A0-1868-2713-B1A8-31B9D6EDE772}"/>
          </ac:spMkLst>
        </pc:spChg>
        <pc:spChg chg="del">
          <ac:chgData name="Vic Richardson" userId="267ee1dda513f1d2" providerId="LiveId" clId="{E1BEB664-BB19-4734-9BCC-32ECF99E580B}" dt="2024-09-05T17:00:49.218" v="818" actId="478"/>
          <ac:spMkLst>
            <pc:docMk/>
            <pc:sldMk cId="1552579387" sldId="1524"/>
            <ac:spMk id="3" creationId="{F2D0184B-3376-3803-FC9A-452CC8C8BA90}"/>
          </ac:spMkLst>
        </pc:spChg>
        <pc:spChg chg="add del">
          <ac:chgData name="Vic Richardson" userId="267ee1dda513f1d2" providerId="LiveId" clId="{E1BEB664-BB19-4734-9BCC-32ECF99E580B}" dt="2024-09-05T17:01:18.247" v="821" actId="22"/>
          <ac:spMkLst>
            <pc:docMk/>
            <pc:sldMk cId="1552579387" sldId="1524"/>
            <ac:spMk id="5" creationId="{1C522104-9A95-F41C-5D73-21A8B6FD7D8E}"/>
          </ac:spMkLst>
        </pc:spChg>
        <pc:spChg chg="add mod">
          <ac:chgData name="Vic Richardson" userId="267ee1dda513f1d2" providerId="LiveId" clId="{E1BEB664-BB19-4734-9BCC-32ECF99E580B}" dt="2024-09-05T17:07:35.503" v="889" actId="20577"/>
          <ac:spMkLst>
            <pc:docMk/>
            <pc:sldMk cId="1552579387" sldId="1524"/>
            <ac:spMk id="7" creationId="{B4227C31-53F8-4700-2D32-B06BDBF79364}"/>
          </ac:spMkLst>
        </pc:spChg>
      </pc:sldChg>
      <pc:sldChg chg="modSp add mod">
        <pc:chgData name="Vic Richardson" userId="267ee1dda513f1d2" providerId="LiveId" clId="{E1BEB664-BB19-4734-9BCC-32ECF99E580B}" dt="2024-09-05T17:12:20.850" v="1005" actId="404"/>
        <pc:sldMkLst>
          <pc:docMk/>
          <pc:sldMk cId="3750307998" sldId="1525"/>
        </pc:sldMkLst>
        <pc:spChg chg="mod">
          <ac:chgData name="Vic Richardson" userId="267ee1dda513f1d2" providerId="LiveId" clId="{E1BEB664-BB19-4734-9BCC-32ECF99E580B}" dt="2024-09-05T17:12:20.850" v="1005" actId="404"/>
          <ac:spMkLst>
            <pc:docMk/>
            <pc:sldMk cId="3750307998" sldId="1525"/>
            <ac:spMk id="3" creationId="{831B818B-F83D-6E99-B49A-E966E0704DA8}"/>
          </ac:spMkLst>
        </pc:spChg>
      </pc:sldChg>
      <pc:sldMasterChg chg="modSldLayout">
        <pc:chgData name="Vic Richardson" userId="267ee1dda513f1d2" providerId="LiveId" clId="{E1BEB664-BB19-4734-9BCC-32ECF99E580B}" dt="2024-09-05T17:10:15.346" v="906" actId="478"/>
        <pc:sldMasterMkLst>
          <pc:docMk/>
          <pc:sldMasterMk cId="2349185605" sldId="2147483648"/>
        </pc:sldMasterMkLst>
        <pc:sldLayoutChg chg="delSp mod">
          <pc:chgData name="Vic Richardson" userId="267ee1dda513f1d2" providerId="LiveId" clId="{E1BEB664-BB19-4734-9BCC-32ECF99E580B}" dt="2024-09-05T17:10:15.346" v="906" actId="478"/>
          <pc:sldLayoutMkLst>
            <pc:docMk/>
            <pc:sldMasterMk cId="2349185605" sldId="2147483648"/>
            <pc:sldLayoutMk cId="1580459491" sldId="2147483661"/>
          </pc:sldLayoutMkLst>
          <pc:cxnChg chg="del">
            <ac:chgData name="Vic Richardson" userId="267ee1dda513f1d2" providerId="LiveId" clId="{E1BEB664-BB19-4734-9BCC-32ECF99E580B}" dt="2024-09-05T17:10:15.346" v="906" actId="478"/>
            <ac:cxnSpMkLst>
              <pc:docMk/>
              <pc:sldMasterMk cId="2349185605" sldId="2147483648"/>
              <pc:sldLayoutMk cId="1580459491" sldId="2147483661"/>
              <ac:cxnSpMk id="3" creationId="{5CBE6BE1-73FC-48B9-A7D5-4B78B7B250F8}"/>
            </ac:cxnSpMkLst>
          </pc:cxnChg>
        </pc:sldLayoutChg>
        <pc:sldLayoutChg chg="delSp mod">
          <pc:chgData name="Vic Richardson" userId="267ee1dda513f1d2" providerId="LiveId" clId="{E1BEB664-BB19-4734-9BCC-32ECF99E580B}" dt="2024-09-05T13:41:41.028" v="115" actId="478"/>
          <pc:sldLayoutMkLst>
            <pc:docMk/>
            <pc:sldMasterMk cId="2349185605" sldId="2147483648"/>
            <pc:sldLayoutMk cId="1731714379" sldId="2147483675"/>
          </pc:sldLayoutMkLst>
          <pc:cxnChg chg="del">
            <ac:chgData name="Vic Richardson" userId="267ee1dda513f1d2" providerId="LiveId" clId="{E1BEB664-BB19-4734-9BCC-32ECF99E580B}" dt="2024-09-05T13:41:41.028" v="115" actId="478"/>
            <ac:cxnSpMkLst>
              <pc:docMk/>
              <pc:sldMasterMk cId="2349185605" sldId="2147483648"/>
              <pc:sldLayoutMk cId="1731714379" sldId="2147483675"/>
              <ac:cxnSpMk id="3" creationId="{5CBE6BE1-73FC-48B9-A7D5-4B78B7B250F8}"/>
            </ac:cxnSpMkLst>
          </pc:cxnChg>
        </pc:sldLayoutChg>
      </pc:sldMasterChg>
      <pc:sldMasterChg chg="modSldLayout">
        <pc:chgData name="Vic Richardson" userId="267ee1dda513f1d2" providerId="LiveId" clId="{E1BEB664-BB19-4734-9BCC-32ECF99E580B}" dt="2024-09-05T17:01:07.094" v="819" actId="478"/>
        <pc:sldMasterMkLst>
          <pc:docMk/>
          <pc:sldMasterMk cId="3493759765" sldId="2147483700"/>
        </pc:sldMasterMkLst>
        <pc:sldLayoutChg chg="delSp mod">
          <pc:chgData name="Vic Richardson" userId="267ee1dda513f1d2" providerId="LiveId" clId="{E1BEB664-BB19-4734-9BCC-32ECF99E580B}" dt="2024-09-05T16:57:48.489" v="756" actId="478"/>
          <pc:sldLayoutMkLst>
            <pc:docMk/>
            <pc:sldMasterMk cId="3493759765" sldId="2147483700"/>
            <pc:sldLayoutMk cId="2289945488" sldId="2147483709"/>
          </pc:sldLayoutMkLst>
          <pc:cxnChg chg="del">
            <ac:chgData name="Vic Richardson" userId="267ee1dda513f1d2" providerId="LiveId" clId="{E1BEB664-BB19-4734-9BCC-32ECF99E580B}" dt="2024-09-05T16:57:48.489" v="756" actId="478"/>
            <ac:cxnSpMkLst>
              <pc:docMk/>
              <pc:sldMasterMk cId="3493759765" sldId="2147483700"/>
              <pc:sldLayoutMk cId="2289945488" sldId="2147483709"/>
              <ac:cxnSpMk id="3" creationId="{5CBE6BE1-73FC-48B9-A7D5-4B78B7B250F8}"/>
            </ac:cxnSpMkLst>
          </pc:cxnChg>
        </pc:sldLayoutChg>
        <pc:sldLayoutChg chg="delSp mod">
          <pc:chgData name="Vic Richardson" userId="267ee1dda513f1d2" providerId="LiveId" clId="{E1BEB664-BB19-4734-9BCC-32ECF99E580B}" dt="2024-09-05T16:57:34.050" v="754" actId="478"/>
          <pc:sldLayoutMkLst>
            <pc:docMk/>
            <pc:sldMasterMk cId="3493759765" sldId="2147483700"/>
            <pc:sldLayoutMk cId="3289774380" sldId="2147483716"/>
          </pc:sldLayoutMkLst>
          <pc:cxnChg chg="del">
            <ac:chgData name="Vic Richardson" userId="267ee1dda513f1d2" providerId="LiveId" clId="{E1BEB664-BB19-4734-9BCC-32ECF99E580B}" dt="2024-09-05T16:57:34.050" v="754" actId="478"/>
            <ac:cxnSpMkLst>
              <pc:docMk/>
              <pc:sldMasterMk cId="3493759765" sldId="2147483700"/>
              <pc:sldLayoutMk cId="3289774380" sldId="2147483716"/>
              <ac:cxnSpMk id="3" creationId="{5CBE6BE1-73FC-48B9-A7D5-4B78B7B250F8}"/>
            </ac:cxnSpMkLst>
          </pc:cxnChg>
        </pc:sldLayoutChg>
        <pc:sldLayoutChg chg="delSp mod">
          <pc:chgData name="Vic Richardson" userId="267ee1dda513f1d2" providerId="LiveId" clId="{E1BEB664-BB19-4734-9BCC-32ECF99E580B}" dt="2024-09-05T17:01:07.094" v="819" actId="478"/>
          <pc:sldLayoutMkLst>
            <pc:docMk/>
            <pc:sldMasterMk cId="3493759765" sldId="2147483700"/>
            <pc:sldLayoutMk cId="3205890707" sldId="2147483717"/>
          </pc:sldLayoutMkLst>
          <pc:cxnChg chg="del">
            <ac:chgData name="Vic Richardson" userId="267ee1dda513f1d2" providerId="LiveId" clId="{E1BEB664-BB19-4734-9BCC-32ECF99E580B}" dt="2024-09-05T17:01:07.094" v="819" actId="478"/>
            <ac:cxnSpMkLst>
              <pc:docMk/>
              <pc:sldMasterMk cId="3493759765" sldId="2147483700"/>
              <pc:sldLayoutMk cId="3205890707" sldId="2147483717"/>
              <ac:cxnSpMk id="3" creationId="{5CBE6BE1-73FC-48B9-A7D5-4B78B7B250F8}"/>
            </ac:cxnSpMkLst>
          </pc:cxn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10B250-21A3-4196-B970-E8D9545A24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2AAC21-3E0B-4600-A2BC-304495CE6B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84B956-A7DC-4915-AD52-6AACAAF48831}" type="datetimeFigureOut">
              <a:rPr lang="en-US" smtClean="0"/>
              <a:t>12/2/2024</a:t>
            </a:fld>
            <a:endParaRPr lang="en-US"/>
          </a:p>
        </p:txBody>
      </p:sp>
      <p:sp>
        <p:nvSpPr>
          <p:cNvPr id="4" name="Footer Placeholder 3">
            <a:extLst>
              <a:ext uri="{FF2B5EF4-FFF2-40B4-BE49-F238E27FC236}">
                <a16:creationId xmlns:a16="http://schemas.microsoft.com/office/drawing/2014/main" id="{09EE5DFC-CE78-4C28-8B02-F430FC549B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1985E9-E86B-4F92-BE42-ACD7EA8DBB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9A7940-2B72-4FF3-A76F-BFDBD8D867EB}" type="slidenum">
              <a:rPr lang="en-US" smtClean="0"/>
              <a:t>‹#›</a:t>
            </a:fld>
            <a:endParaRPr lang="en-US"/>
          </a:p>
        </p:txBody>
      </p:sp>
    </p:spTree>
    <p:extLst>
      <p:ext uri="{BB962C8B-B14F-4D97-AF65-F5344CB8AC3E}">
        <p14:creationId xmlns:p14="http://schemas.microsoft.com/office/powerpoint/2010/main" val="7193830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0:25:21.319"/>
    </inkml:context>
    <inkml:brush xml:id="br0">
      <inkml:brushProperty name="width" value="0.035" units="cm"/>
      <inkml:brushProperty name="height" value="0.03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70DD8-E9CB-4722-9EFB-25BF4AB50DFE}" type="datetimeFigureOut">
              <a:rPr lang="en-GB" smtClean="0"/>
              <a:t>02/12/2024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025E8-28F6-488E-A7F2-05D168FC74F5}" type="slidenum">
              <a:rPr lang="en-GB" smtClean="0"/>
              <a:t>‹#›</a:t>
            </a:fld>
            <a:endParaRPr lang="en-GB"/>
          </a:p>
        </p:txBody>
      </p:sp>
    </p:spTree>
    <p:extLst>
      <p:ext uri="{BB962C8B-B14F-4D97-AF65-F5344CB8AC3E}">
        <p14:creationId xmlns:p14="http://schemas.microsoft.com/office/powerpoint/2010/main" val="221459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8025E8-28F6-488E-A7F2-05D168FC74F5}" type="slidenum">
              <a:rPr lang="en-GB" smtClean="0"/>
              <a:t>2</a:t>
            </a:fld>
            <a:endParaRPr lang="en-GB"/>
          </a:p>
        </p:txBody>
      </p:sp>
    </p:spTree>
    <p:extLst>
      <p:ext uri="{BB962C8B-B14F-4D97-AF65-F5344CB8AC3E}">
        <p14:creationId xmlns:p14="http://schemas.microsoft.com/office/powerpoint/2010/main" val="35772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The topic of personal interest today is: </a:t>
            </a:r>
            <a:r>
              <a:rPr lang="en-GB" sz="1800" b="1" dirty="0"/>
              <a:t>an extreme or unusual weather event</a:t>
            </a:r>
            <a:r>
              <a:rPr lang="en-GB" sz="1800" b="0" dirty="0"/>
              <a:t> in Lithuania or another weather event of your choice</a:t>
            </a:r>
            <a:endParaRPr lang="en-GB" sz="1800" dirty="0"/>
          </a:p>
        </p:txBody>
      </p:sp>
      <p:sp>
        <p:nvSpPr>
          <p:cNvPr id="4" name="Slide Number Placeholder 3"/>
          <p:cNvSpPr>
            <a:spLocks noGrp="1"/>
          </p:cNvSpPr>
          <p:nvPr>
            <p:ph type="sldNum" sz="quarter" idx="5"/>
          </p:nvPr>
        </p:nvSpPr>
        <p:spPr/>
        <p:txBody>
          <a:bodyPr/>
          <a:lstStyle/>
          <a:p>
            <a:fld id="{364E91F6-825F-4829-BA6E-DB30F9D20986}" type="slidenum">
              <a:rPr lang="en-GB" smtClean="0"/>
              <a:t>3</a:t>
            </a:fld>
            <a:endParaRPr lang="en-GB"/>
          </a:p>
        </p:txBody>
      </p:sp>
    </p:spTree>
    <p:extLst>
      <p:ext uri="{BB962C8B-B14F-4D97-AF65-F5344CB8AC3E}">
        <p14:creationId xmlns:p14="http://schemas.microsoft.com/office/powerpoint/2010/main" val="13518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This is a simple pre-test, to give the Ss the opportunity to think about whether they can do it and how well. </a:t>
            </a:r>
          </a:p>
          <a:p>
            <a:r>
              <a:rPr lang="en-GB" sz="1800" dirty="0"/>
              <a:t>Read the can-do statement and give them a moment to note their score.</a:t>
            </a:r>
          </a:p>
          <a:p>
            <a:r>
              <a:rPr lang="en-GB" sz="1800" dirty="0"/>
              <a:t>NB don’t forget to return to this at the end of the lesson</a:t>
            </a:r>
          </a:p>
        </p:txBody>
      </p:sp>
      <p:sp>
        <p:nvSpPr>
          <p:cNvPr id="4" name="Slide Number Placeholder 3"/>
          <p:cNvSpPr>
            <a:spLocks noGrp="1"/>
          </p:cNvSpPr>
          <p:nvPr>
            <p:ph type="sldNum" sz="quarter" idx="5"/>
          </p:nvPr>
        </p:nvSpPr>
        <p:spPr/>
        <p:txBody>
          <a:bodyPr/>
          <a:lstStyle/>
          <a:p>
            <a:fld id="{364E91F6-825F-4829-BA6E-DB30F9D20986}" type="slidenum">
              <a:rPr lang="en-GB" smtClean="0"/>
              <a:t>4</a:t>
            </a:fld>
            <a:endParaRPr lang="en-GB"/>
          </a:p>
        </p:txBody>
      </p:sp>
    </p:spTree>
    <p:extLst>
      <p:ext uri="{BB962C8B-B14F-4D97-AF65-F5344CB8AC3E}">
        <p14:creationId xmlns:p14="http://schemas.microsoft.com/office/powerpoint/2010/main" val="247329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0" dirty="0">
                <a:effectLst/>
                <a:latin typeface="Aptos" panose="020B0004020202020204" pitchFamily="34" charset="0"/>
                <a:ea typeface="Calibri" panose="020F0502020204030204" pitchFamily="34" charset="0"/>
                <a:cs typeface="Times New Roman" panose="02020603050405020304" pitchFamily="18" charset="0"/>
              </a:rPr>
              <a:t>Between 50 and 80 words [155/3=52 // 155/2 = 78]</a:t>
            </a:r>
            <a:endParaRPr lang="en-GB" dirty="0"/>
          </a:p>
        </p:txBody>
      </p:sp>
      <p:sp>
        <p:nvSpPr>
          <p:cNvPr id="4" name="Slide Number Placeholder 3"/>
          <p:cNvSpPr>
            <a:spLocks noGrp="1"/>
          </p:cNvSpPr>
          <p:nvPr>
            <p:ph type="sldNum" sz="quarter" idx="5"/>
          </p:nvPr>
        </p:nvSpPr>
        <p:spPr/>
        <p:txBody>
          <a:bodyPr/>
          <a:lstStyle/>
          <a:p>
            <a:fld id="{618025E8-28F6-488E-A7F2-05D168FC74F5}" type="slidenum">
              <a:rPr lang="en-GB" smtClean="0"/>
              <a:t>15</a:t>
            </a:fld>
            <a:endParaRPr lang="en-GB"/>
          </a:p>
        </p:txBody>
      </p:sp>
    </p:spTree>
    <p:extLst>
      <p:ext uri="{BB962C8B-B14F-4D97-AF65-F5344CB8AC3E}">
        <p14:creationId xmlns:p14="http://schemas.microsoft.com/office/powerpoint/2010/main" val="85532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07000"/>
              </a:lnSpc>
              <a:spcBef>
                <a:spcPts val="1200"/>
              </a:spcBef>
              <a:spcAft>
                <a:spcPts val="800"/>
              </a:spcAft>
              <a:buFont typeface="Courier New" panose="02070309020205020404" pitchFamily="49" charset="0"/>
              <a:buChar char="o"/>
            </a:pPr>
            <a:r>
              <a:rPr lang="en-GB" sz="1200" i="1" dirty="0">
                <a:effectLst/>
                <a:latin typeface="Aptos" panose="020B0004020202020204" pitchFamily="34" charset="0"/>
                <a:ea typeface="Calibri" panose="020F0502020204030204" pitchFamily="34" charset="0"/>
                <a:cs typeface="Calibri" panose="020F0502020204030204" pitchFamily="34" charset="0"/>
              </a:rPr>
              <a:t>Stand-alone</a:t>
            </a:r>
            <a:r>
              <a:rPr lang="en-GB" sz="1200" dirty="0">
                <a:effectLst/>
                <a:latin typeface="Aptos" panose="020B0004020202020204" pitchFamily="34" charset="0"/>
                <a:ea typeface="Calibri" panose="020F0502020204030204" pitchFamily="34" charset="0"/>
                <a:cs typeface="Calibri" panose="020F0502020204030204" pitchFamily="34" charset="0"/>
              </a:rPr>
              <a:t> i.e. independent of original text, don’t need to refer back to it to understand the summary (e.g. you would need to refer back to understand SEO - </a:t>
            </a:r>
            <a:r>
              <a:rPr lang="en-GB" sz="1200" dirty="0">
                <a:effectLst/>
                <a:latin typeface="Aptos" panose="020B0004020202020204" pitchFamily="34" charset="0"/>
                <a:ea typeface="Calibri" panose="020F0502020204030204" pitchFamily="34" charset="0"/>
                <a:cs typeface="Times New Roman" panose="02020603050405020304" pitchFamily="18" charset="0"/>
              </a:rPr>
              <a:t>Search Engine Optimisation)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1200"/>
              </a:spcBef>
              <a:spcAft>
                <a:spcPts val="800"/>
              </a:spcAft>
              <a:buFont typeface="Courier New" panose="02070309020205020404" pitchFamily="49" charset="0"/>
              <a:buChar char="o"/>
            </a:pPr>
            <a:r>
              <a:rPr lang="en-GB" sz="1200" i="1" dirty="0">
                <a:effectLst/>
                <a:latin typeface="Aptos" panose="020B0004020202020204" pitchFamily="34" charset="0"/>
                <a:ea typeface="Calibri" panose="020F0502020204030204" pitchFamily="34" charset="0"/>
                <a:cs typeface="Calibri" panose="020F0502020204030204" pitchFamily="34" charset="0"/>
              </a:rPr>
              <a:t>Engaging</a:t>
            </a:r>
            <a:r>
              <a:rPr lang="en-GB" sz="1200" dirty="0">
                <a:effectLst/>
                <a:latin typeface="Aptos" panose="020B0004020202020204" pitchFamily="34" charset="0"/>
                <a:ea typeface="Calibri" panose="020F0502020204030204" pitchFamily="34" charset="0"/>
                <a:cs typeface="Calibri" panose="020F0502020204030204" pitchFamily="34" charset="0"/>
              </a:rPr>
              <a:t> i.e. interesting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1200"/>
              </a:spcBef>
              <a:spcAft>
                <a:spcPts val="800"/>
              </a:spcAft>
              <a:buFont typeface="Courier New" panose="02070309020205020404" pitchFamily="49" charset="0"/>
              <a:buChar char="o"/>
            </a:pPr>
            <a:r>
              <a:rPr lang="en-GB" sz="1200" i="1" dirty="0">
                <a:effectLst/>
                <a:latin typeface="Aptos" panose="020B0004020202020204" pitchFamily="34" charset="0"/>
                <a:ea typeface="Calibri" panose="020F0502020204030204" pitchFamily="34" charset="0"/>
                <a:cs typeface="Calibri" panose="020F0502020204030204" pitchFamily="34" charset="0"/>
              </a:rPr>
              <a:t>Selective</a:t>
            </a:r>
            <a:r>
              <a:rPr lang="en-GB" sz="1200" dirty="0">
                <a:effectLst/>
                <a:latin typeface="Aptos" panose="020B0004020202020204" pitchFamily="34" charset="0"/>
                <a:ea typeface="Calibri" panose="020F0502020204030204" pitchFamily="34" charset="0"/>
                <a:cs typeface="Calibri" panose="020F0502020204030204" pitchFamily="34" charset="0"/>
              </a:rPr>
              <a:t>: selects the most relevant and significant information from the original content, focusing on the key points that best represent the overall message or argument.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1200"/>
              </a:spcBef>
              <a:spcAft>
                <a:spcPts val="800"/>
              </a:spcAft>
              <a:buFont typeface="Courier New" panose="02070309020205020404" pitchFamily="49" charset="0"/>
              <a:buChar char="o"/>
            </a:pPr>
            <a:r>
              <a:rPr lang="en-GB" sz="1200" i="1" dirty="0">
                <a:effectLst/>
                <a:latin typeface="Aptos" panose="020B0004020202020204" pitchFamily="34" charset="0"/>
                <a:ea typeface="Calibri" panose="020F0502020204030204" pitchFamily="34" charset="0"/>
                <a:cs typeface="Calibri" panose="020F0502020204030204" pitchFamily="34" charset="0"/>
              </a:rPr>
              <a:t>Contextualised</a:t>
            </a:r>
            <a:r>
              <a:rPr lang="en-GB" sz="1200" dirty="0">
                <a:effectLst/>
                <a:latin typeface="Aptos" panose="020B0004020202020204" pitchFamily="34" charset="0"/>
                <a:ea typeface="Calibri" panose="020F0502020204030204" pitchFamily="34" charset="0"/>
                <a:cs typeface="Calibri" panose="020F0502020204030204" pitchFamily="34" charset="0"/>
              </a:rPr>
              <a:t>: it may be helpful to provide some contextual information to help the reader understand the significance or relevance of the content being summarized.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spcAft>
                <a:spcPts val="800"/>
              </a:spcAft>
              <a:buFont typeface="Symbol" panose="05050102010706020507" pitchFamily="18" charset="2"/>
              <a:buChar char=""/>
            </a:pPr>
            <a:r>
              <a:rPr lang="en-GB" sz="1200" dirty="0">
                <a:effectLst/>
                <a:latin typeface="Aptos" panose="020B0004020202020204" pitchFamily="34" charset="0"/>
                <a:ea typeface="Calibri" panose="020F0502020204030204" pitchFamily="34" charset="0"/>
                <a:cs typeface="Calibri" panose="020F0502020204030204" pitchFamily="34" charset="0"/>
              </a:rPr>
              <a:t>10 features of a good summary is way too many to remember. Perhaps limit it to 3 or 4 or at most 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1200"/>
              </a:spcBef>
              <a:spcAft>
                <a:spcPts val="800"/>
              </a:spcAft>
              <a:buFont typeface="Courier New" panose="02070309020205020404" pitchFamily="49" charset="0"/>
              <a:buChar char="o"/>
            </a:pPr>
            <a:r>
              <a:rPr lang="en-GB" sz="1200" dirty="0">
                <a:effectLst/>
                <a:latin typeface="Aptos" panose="020B0004020202020204" pitchFamily="34" charset="0"/>
                <a:ea typeface="Calibri" panose="020F0502020204030204" pitchFamily="34" charset="0"/>
                <a:cs typeface="Calibri" panose="020F0502020204030204" pitchFamily="34" charset="0"/>
              </a:rPr>
              <a:t>Q:  which can be deleted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1200"/>
              </a:spcBef>
              <a:spcAft>
                <a:spcPts val="800"/>
              </a:spcAft>
              <a:buFont typeface="Courier New" panose="02070309020205020404" pitchFamily="49" charset="0"/>
              <a:buChar char="o"/>
            </a:pPr>
            <a:r>
              <a:rPr lang="en-GB" sz="1200" dirty="0">
                <a:effectLst/>
                <a:latin typeface="Aptos" panose="020B0004020202020204" pitchFamily="34" charset="0"/>
                <a:ea typeface="Calibri" panose="020F0502020204030204" pitchFamily="34" charset="0"/>
                <a:cs typeface="Calibri" panose="020F0502020204030204" pitchFamily="34" charset="0"/>
              </a:rPr>
              <a:t>A: perhaps - unbiased, stand alone, engaging, selective, contextualised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8025E8-28F6-488E-A7F2-05D168FC74F5}" type="slidenum">
              <a:rPr lang="en-GB" smtClean="0"/>
              <a:t>16</a:t>
            </a:fld>
            <a:endParaRPr lang="en-GB"/>
          </a:p>
        </p:txBody>
      </p:sp>
    </p:spTree>
    <p:extLst>
      <p:ext uri="{BB962C8B-B14F-4D97-AF65-F5344CB8AC3E}">
        <p14:creationId xmlns:p14="http://schemas.microsoft.com/office/powerpoint/2010/main" val="1187579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8025E8-28F6-488E-A7F2-05D168FC74F5}" type="slidenum">
              <a:rPr lang="en-GB" smtClean="0"/>
              <a:t>18</a:t>
            </a:fld>
            <a:endParaRPr lang="en-GB"/>
          </a:p>
        </p:txBody>
      </p:sp>
    </p:spTree>
    <p:extLst>
      <p:ext uri="{BB962C8B-B14F-4D97-AF65-F5344CB8AC3E}">
        <p14:creationId xmlns:p14="http://schemas.microsoft.com/office/powerpoint/2010/main" val="35772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F4761"/>
                </a:solidFill>
                <a:effectLst/>
                <a:latin typeface="Calibri Light" panose="020F0302020204030204" pitchFamily="34" charset="0"/>
                <a:ea typeface="Times New Roman" panose="02020603050405020304" pitchFamily="18" charset="0"/>
                <a:cs typeface="Calibri Light" panose="020F0302020204030204" pitchFamily="34" charset="0"/>
              </a:rPr>
              <a:t>This is an exercise in time and class management</a:t>
            </a:r>
            <a:r>
              <a:rPr lang="en-GB" sz="1800" dirty="0">
                <a:solidFill>
                  <a:srgbClr val="333333"/>
                </a:solidFill>
                <a:effectLst/>
                <a:latin typeface="Calibri Light" panose="020F0302020204030204" pitchFamily="34" charset="0"/>
                <a:ea typeface="Aptos" panose="020B0004020202020204" pitchFamily="34" charset="0"/>
                <a:cs typeface="Aptos" panose="020B0004020202020204" pitchFamily="34" charset="0"/>
              </a:rPr>
              <a:t> for the teacher but it’s good fun, and it maximises interaction.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33333"/>
                </a:solidFill>
                <a:effectLst/>
                <a:latin typeface="Calibri Light" panose="020F0302020204030204" pitchFamily="34" charset="0"/>
                <a:ea typeface="Aptos" panose="020B0004020202020204" pitchFamily="34" charset="0"/>
                <a:cs typeface="Aptos" panose="020B0004020202020204" pitchFamily="34" charset="0"/>
              </a:rPr>
              <a:t>This slide overviews the whole lesson. Talk the students through it, and then use following slides for each task / stage</a:t>
            </a:r>
          </a:p>
          <a:p>
            <a:pPr>
              <a:lnSpc>
                <a:spcPct val="107000"/>
              </a:lnSpc>
              <a:spcAft>
                <a:spcPts val="800"/>
              </a:spcAft>
            </a:pPr>
            <a:r>
              <a:rPr lang="en-GB" sz="1800" b="1" dirty="0">
                <a:solidFill>
                  <a:srgbClr val="333333"/>
                </a:solidFill>
                <a:effectLst/>
                <a:latin typeface="Calibri Light" panose="020F0302020204030204" pitchFamily="34" charset="0"/>
                <a:ea typeface="Aptos" panose="020B0004020202020204" pitchFamily="34" charset="0"/>
                <a:cs typeface="Aptos" panose="020B0004020202020204" pitchFamily="34" charset="0"/>
              </a:rPr>
              <a:t>Organize</a:t>
            </a:r>
            <a:r>
              <a:rPr lang="en-GB" sz="1800" dirty="0">
                <a:solidFill>
                  <a:srgbClr val="333333"/>
                </a:solidFill>
                <a:effectLst/>
                <a:latin typeface="Calibri Light" panose="020F0302020204030204" pitchFamily="34" charset="0"/>
                <a:ea typeface="Aptos" panose="020B0004020202020204" pitchFamily="34" charset="0"/>
                <a:cs typeface="Aptos" panose="020B0004020202020204" pitchFamily="34" charset="0"/>
              </a:rPr>
              <a:t> the  class for cross-grouping. You need multiples of 4 students: one for each of the 4 texts.</a:t>
            </a:r>
          </a:p>
          <a:p>
            <a:pPr>
              <a:lnSpc>
                <a:spcPct val="107000"/>
              </a:lnSpc>
              <a:spcAft>
                <a:spcPts val="800"/>
              </a:spcAft>
            </a:pPr>
            <a:r>
              <a:rPr lang="en-GB" sz="1800" dirty="0">
                <a:solidFill>
                  <a:srgbClr val="333333"/>
                </a:solidFill>
                <a:effectLst/>
                <a:latin typeface="Calibri Light" panose="020F0302020204030204" pitchFamily="34" charset="0"/>
                <a:ea typeface="Aptos" panose="020B0004020202020204" pitchFamily="34" charset="0"/>
                <a:cs typeface="Aptos" panose="020B0004020202020204" pitchFamily="34" charset="0"/>
              </a:rPr>
              <a:t>Put students in groups of 4, assign each student a number A, B, C, D, and ask students to give their group a name.  If there are extra students have additional As, or Bs etc. but don’t make smaller groups of A, B,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333333"/>
              </a:solidFill>
              <a:effectLst/>
              <a:latin typeface="Calibri Light" panose="020F0302020204030204" pitchFamily="34" charset="0"/>
              <a:ea typeface="Aptos" panose="020B0004020202020204" pitchFamily="34" charset="0"/>
              <a:cs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025E8-28F6-488E-A7F2-05D168FC74F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6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333333"/>
                </a:solidFill>
                <a:effectLst/>
                <a:latin typeface="Calibri Light" panose="020F0302020204030204" pitchFamily="34" charset="0"/>
                <a:ea typeface="Aptos" panose="020B0004020202020204" pitchFamily="34" charset="0"/>
                <a:cs typeface="Aptos" panose="020B0004020202020204" pitchFamily="34" charset="0"/>
              </a:rPr>
              <a:t>Reorganise the groups such that they are in their original.  It is easier to use the names they gave their groups than to use A, B, C, D</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333333"/>
                </a:solidFill>
                <a:effectLst/>
                <a:latin typeface="Calibri Light" panose="020F0302020204030204" pitchFamily="34" charset="0"/>
                <a:ea typeface="Aptos" panose="020B0004020202020204" pitchFamily="34" charset="0"/>
                <a:cs typeface="Aptos" panose="020B0004020202020204" pitchFamily="34" charset="0"/>
              </a:rPr>
              <a:t>Before they begin task 2, highlight the interactive nature of the task (use next slide and one-pager on Active Listening.</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333333"/>
                </a:solidFill>
                <a:effectLst/>
                <a:latin typeface="Calibri Light" panose="020F0302020204030204" pitchFamily="34" charset="0"/>
                <a:ea typeface="Aptos" panose="020B0004020202020204" pitchFamily="34" charset="0"/>
                <a:cs typeface="Aptos" panose="020B0004020202020204" pitchFamily="34" charset="0"/>
              </a:rPr>
              <a:t>Point out that because student A is concentrating on giving his summary the others should help by  actively listening Task 2: Each student then relays their oral summary: tell them they cannot read their summary aloud, but they can use their notes</a:t>
            </a:r>
          </a:p>
          <a:p>
            <a:endParaRPr lang="en-GB" dirty="0"/>
          </a:p>
        </p:txBody>
      </p:sp>
      <p:sp>
        <p:nvSpPr>
          <p:cNvPr id="4" name="Slide Number Placeholder 3"/>
          <p:cNvSpPr>
            <a:spLocks noGrp="1"/>
          </p:cNvSpPr>
          <p:nvPr>
            <p:ph type="sldNum" sz="quarter" idx="5"/>
          </p:nvPr>
        </p:nvSpPr>
        <p:spPr/>
        <p:txBody>
          <a:bodyPr/>
          <a:lstStyle/>
          <a:p>
            <a:fld id="{618025E8-28F6-488E-A7F2-05D168FC74F5}" type="slidenum">
              <a:rPr lang="en-GB" smtClean="0"/>
              <a:t>21</a:t>
            </a:fld>
            <a:endParaRPr lang="en-GB"/>
          </a:p>
        </p:txBody>
      </p:sp>
    </p:spTree>
    <p:extLst>
      <p:ext uri="{BB962C8B-B14F-4D97-AF65-F5344CB8AC3E}">
        <p14:creationId xmlns:p14="http://schemas.microsoft.com/office/powerpoint/2010/main" val="333609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commons.wikimedia.org/wiki/file:wikiproject_council_project_list_icon.svg" TargetMode="External"/><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commons.wikimedia.org/wiki/file:wikiproject_council_project_list_icon.svg" TargetMode="External"/><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 and white plain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9919BA8-035A-4CFF-A77C-0589C8138D9E}"/>
              </a:ext>
            </a:extLst>
          </p:cNvPr>
          <p:cNvSpPr>
            <a:spLocks noGrp="1"/>
          </p:cNvSpPr>
          <p:nvPr>
            <p:ph type="title"/>
          </p:nvPr>
        </p:nvSpPr>
        <p:spPr>
          <a:xfrm>
            <a:off x="838200" y="365125"/>
            <a:ext cx="10515600" cy="1325563"/>
          </a:xfrm>
        </p:spPr>
        <p:txBody>
          <a:bodyPr/>
          <a:lstStyle/>
          <a:p>
            <a:r>
              <a:rPr lang="en-GB" b="1" dirty="0">
                <a:latin typeface="+mn-lt"/>
              </a:rPr>
              <a:t>Main Title</a:t>
            </a:r>
            <a:r>
              <a:rPr lang="en-GB" dirty="0"/>
              <a:t>  </a:t>
            </a:r>
            <a:r>
              <a:rPr lang="en-GB" b="0" dirty="0">
                <a:latin typeface="+mj-lt"/>
              </a:rPr>
              <a:t>Subtitle</a:t>
            </a:r>
            <a:endParaRPr lang="en-US" b="0" dirty="0">
              <a:latin typeface="+mj-lt"/>
            </a:endParaRPr>
          </a:p>
        </p:txBody>
      </p:sp>
      <p:sp>
        <p:nvSpPr>
          <p:cNvPr id="7" name="Content Placeholder 2">
            <a:extLst>
              <a:ext uri="{FF2B5EF4-FFF2-40B4-BE49-F238E27FC236}">
                <a16:creationId xmlns:a16="http://schemas.microsoft.com/office/drawing/2014/main" id="{118B8A7F-68FB-460A-8B7A-EF6C6DC53794}"/>
              </a:ext>
            </a:extLst>
          </p:cNvPr>
          <p:cNvSpPr>
            <a:spLocks noGrp="1"/>
          </p:cNvSpPr>
          <p:nvPr>
            <p:ph idx="1"/>
          </p:nvPr>
        </p:nvSpPr>
        <p:spPr>
          <a:xfrm>
            <a:off x="838200" y="1825625"/>
            <a:ext cx="10050379" cy="4351338"/>
          </a:xfrm>
        </p:spPr>
        <p:txBody>
          <a:bodyPr/>
          <a:lstStyle>
            <a:lvl1pPr>
              <a:defRPr sz="3600"/>
            </a:lvl1pPr>
          </a:lstStyle>
          <a:p>
            <a:r>
              <a:rPr lang="en-GB" sz="3200" baseline="30000" dirty="0"/>
              <a:t>A</a:t>
            </a:r>
          </a:p>
          <a:p>
            <a:r>
              <a:rPr lang="en-GB" sz="3200" baseline="30000" dirty="0"/>
              <a:t>B</a:t>
            </a:r>
          </a:p>
          <a:p>
            <a:r>
              <a:rPr lang="en-GB" sz="3200" baseline="30000" dirty="0"/>
              <a:t>C</a:t>
            </a:r>
          </a:p>
          <a:p>
            <a:r>
              <a:rPr lang="en-GB" sz="3200" baseline="30000" dirty="0"/>
              <a:t>D</a:t>
            </a:r>
          </a:p>
          <a:p>
            <a:r>
              <a:rPr lang="en-GB" sz="3200" baseline="30000" dirty="0"/>
              <a:t>E</a:t>
            </a:r>
          </a:p>
          <a:p>
            <a:r>
              <a:rPr lang="en-GB" sz="3200" baseline="30000" dirty="0"/>
              <a:t>F</a:t>
            </a:r>
          </a:p>
          <a:p>
            <a:endParaRPr lang="en-GB" baseline="30000" dirty="0"/>
          </a:p>
          <a:p>
            <a:endParaRPr lang="en-GB" baseline="30000" dirty="0"/>
          </a:p>
          <a:p>
            <a:endParaRPr lang="en-US" dirty="0"/>
          </a:p>
          <a:p>
            <a:endParaRPr lang="en-US" dirty="0"/>
          </a:p>
        </p:txBody>
      </p:sp>
    </p:spTree>
    <p:extLst>
      <p:ext uri="{BB962C8B-B14F-4D97-AF65-F5344CB8AC3E}">
        <p14:creationId xmlns:p14="http://schemas.microsoft.com/office/powerpoint/2010/main" val="5886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ening task">
    <p:bg>
      <p:bgPr>
        <a:solidFill>
          <a:srgbClr val="F3C9C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860864-0E05-6F6F-2BC6-15AB5CD49E0F}"/>
              </a:ext>
            </a:extLst>
          </p:cNvPr>
          <p:cNvSpPr/>
          <p:nvPr userDrawn="1"/>
        </p:nvSpPr>
        <p:spPr>
          <a:xfrm>
            <a:off x="10739120" y="341469"/>
            <a:ext cx="985520" cy="1325557"/>
          </a:xfrm>
          <a:prstGeom prst="rect">
            <a:avLst/>
          </a:prstGeom>
          <a:solidFill>
            <a:srgbClr val="F3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(LISTENING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9358086"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Task rubric:</a:t>
            </a:r>
          </a:p>
          <a:p>
            <a:pPr>
              <a:buClr>
                <a:srgbClr val="BF574F"/>
              </a:buClr>
            </a:pPr>
            <a:r>
              <a:rPr lang="en-GB" dirty="0"/>
              <a:t>Question 1</a:t>
            </a:r>
          </a:p>
          <a:p>
            <a:pPr>
              <a:buClr>
                <a:srgbClr val="BF574F"/>
              </a:buClr>
            </a:pPr>
            <a:r>
              <a:rPr lang="en-GB" dirty="0"/>
              <a:t>Question 2</a:t>
            </a:r>
          </a:p>
          <a:p>
            <a:pPr>
              <a:buClr>
                <a:srgbClr val="BF574F"/>
              </a:buClr>
            </a:pPr>
            <a:endParaRPr lang="en-GB" dirty="0"/>
          </a:p>
          <a:p>
            <a:pPr marL="0" indent="0">
              <a:buNone/>
            </a:pPr>
            <a:endParaRPr lang="en-GB" dirty="0"/>
          </a:p>
        </p:txBody>
      </p:sp>
      <p:pic>
        <p:nvPicPr>
          <p:cNvPr id="7" name="Picture 6">
            <a:extLst>
              <a:ext uri="{FF2B5EF4-FFF2-40B4-BE49-F238E27FC236}">
                <a16:creationId xmlns:a16="http://schemas.microsoft.com/office/drawing/2014/main" id="{6F8BD664-C93C-4F9C-B403-9E4F2F1F46B3}"/>
              </a:ext>
            </a:extLst>
          </p:cNvPr>
          <p:cNvPicPr>
            <a:picLocks noChangeAspect="1"/>
          </p:cNvPicPr>
          <p:nvPr userDrawn="1"/>
        </p:nvPicPr>
        <p:blipFill>
          <a:blip r:embed="rId2"/>
          <a:stretch>
            <a:fillRect/>
          </a:stretch>
        </p:blipFill>
        <p:spPr>
          <a:xfrm>
            <a:off x="317857" y="167286"/>
            <a:ext cx="1499746" cy="1499746"/>
          </a:xfrm>
          <a:prstGeom prst="rect">
            <a:avLst/>
          </a:prstGeom>
        </p:spPr>
      </p:pic>
    </p:spTree>
    <p:extLst>
      <p:ext uri="{BB962C8B-B14F-4D97-AF65-F5344CB8AC3E}">
        <p14:creationId xmlns:p14="http://schemas.microsoft.com/office/powerpoint/2010/main" val="1791941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ritten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(WRITTEN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Task rubric:</a:t>
            </a:r>
          </a:p>
          <a:p>
            <a:pPr>
              <a:buClr>
                <a:srgbClr val="BF574F"/>
              </a:buClr>
            </a:pPr>
            <a:r>
              <a:rPr lang="en-GB" dirty="0"/>
              <a:t>Bullet point 1</a:t>
            </a:r>
          </a:p>
          <a:p>
            <a:pPr>
              <a:buClr>
                <a:srgbClr val="BF574F"/>
              </a:buClr>
            </a:pPr>
            <a:r>
              <a:rPr lang="en-GB" dirty="0"/>
              <a:t>Bullet point 2</a:t>
            </a:r>
          </a:p>
          <a:p>
            <a:pPr>
              <a:buClr>
                <a:srgbClr val="BF574F"/>
              </a:buClr>
            </a:pPr>
            <a:endParaRPr lang="en-GB" dirty="0"/>
          </a:p>
          <a:p>
            <a:pPr marL="0" indent="0">
              <a:buNone/>
            </a:pPr>
            <a:endParaRPr lang="en-GB" dirty="0"/>
          </a:p>
        </p:txBody>
      </p:sp>
      <p:pic>
        <p:nvPicPr>
          <p:cNvPr id="8" name="Picture 7">
            <a:extLst>
              <a:ext uri="{FF2B5EF4-FFF2-40B4-BE49-F238E27FC236}">
                <a16:creationId xmlns:a16="http://schemas.microsoft.com/office/drawing/2014/main" id="{70E057DF-1729-4612-BF82-6729ABE3BADE}"/>
              </a:ext>
            </a:extLst>
          </p:cNvPr>
          <p:cNvPicPr>
            <a:picLocks noChangeAspect="1"/>
          </p:cNvPicPr>
          <p:nvPr userDrawn="1"/>
        </p:nvPicPr>
        <p:blipFill>
          <a:blip r:embed="rId2"/>
          <a:stretch>
            <a:fillRect/>
          </a:stretch>
        </p:blipFill>
        <p:spPr>
          <a:xfrm>
            <a:off x="319871" y="87099"/>
            <a:ext cx="1499746" cy="1499746"/>
          </a:xfrm>
          <a:prstGeom prst="rect">
            <a:avLst/>
          </a:prstGeom>
        </p:spPr>
      </p:pic>
    </p:spTree>
    <p:extLst>
      <p:ext uri="{BB962C8B-B14F-4D97-AF65-F5344CB8AC3E}">
        <p14:creationId xmlns:p14="http://schemas.microsoft.com/office/powerpoint/2010/main" val="3343989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ading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(READING TASK)</a:t>
            </a:r>
          </a:p>
        </p:txBody>
      </p: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Task rubric:</a:t>
            </a:r>
          </a:p>
          <a:p>
            <a:pPr>
              <a:buClr>
                <a:srgbClr val="BF574F"/>
              </a:buClr>
            </a:pPr>
            <a:r>
              <a:rPr lang="en-GB" dirty="0"/>
              <a:t>Bullet point 1</a:t>
            </a:r>
          </a:p>
          <a:p>
            <a:pPr>
              <a:buClr>
                <a:srgbClr val="BF574F"/>
              </a:buClr>
            </a:pPr>
            <a:r>
              <a:rPr lang="en-GB" dirty="0"/>
              <a:t>Bullet point 2</a:t>
            </a:r>
          </a:p>
          <a:p>
            <a:pPr>
              <a:buClr>
                <a:srgbClr val="BF574F"/>
              </a:buClr>
            </a:pPr>
            <a:endParaRPr lang="en-GB" dirty="0"/>
          </a:p>
          <a:p>
            <a:pPr marL="0" indent="0">
              <a:buNone/>
            </a:pPr>
            <a:endParaRPr lang="en-GB" dirty="0"/>
          </a:p>
        </p:txBody>
      </p:sp>
      <p:pic>
        <p:nvPicPr>
          <p:cNvPr id="7" name="Picture 6">
            <a:extLst>
              <a:ext uri="{FF2B5EF4-FFF2-40B4-BE49-F238E27FC236}">
                <a16:creationId xmlns:a16="http://schemas.microsoft.com/office/drawing/2014/main" id="{5AFD3758-63A2-4BBE-B0D0-BB7A06D0F2BD}"/>
              </a:ext>
            </a:extLst>
          </p:cNvPr>
          <p:cNvPicPr>
            <a:picLocks noChangeAspect="1"/>
          </p:cNvPicPr>
          <p:nvPr userDrawn="1"/>
        </p:nvPicPr>
        <p:blipFill>
          <a:blip r:embed="rId2"/>
          <a:stretch>
            <a:fillRect/>
          </a:stretch>
        </p:blipFill>
        <p:spPr>
          <a:xfrm>
            <a:off x="298703" y="167286"/>
            <a:ext cx="1505843" cy="1499746"/>
          </a:xfrm>
          <a:prstGeom prst="rect">
            <a:avLst/>
          </a:prstGeom>
        </p:spPr>
      </p:pic>
    </p:spTree>
    <p:extLst>
      <p:ext uri="{BB962C8B-B14F-4D97-AF65-F5344CB8AC3E}">
        <p14:creationId xmlns:p14="http://schemas.microsoft.com/office/powerpoint/2010/main" val="1731714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(VIDEO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Task rubric:</a:t>
            </a:r>
          </a:p>
          <a:p>
            <a:pPr>
              <a:buClr>
                <a:srgbClr val="BF574F"/>
              </a:buClr>
            </a:pPr>
            <a:r>
              <a:rPr lang="en-GB" dirty="0"/>
              <a:t>Bullet point 1</a:t>
            </a:r>
          </a:p>
          <a:p>
            <a:pPr>
              <a:buClr>
                <a:srgbClr val="BF574F"/>
              </a:buClr>
            </a:pPr>
            <a:r>
              <a:rPr lang="en-GB" dirty="0"/>
              <a:t>Bullet point 2</a:t>
            </a:r>
          </a:p>
          <a:p>
            <a:pPr>
              <a:buClr>
                <a:srgbClr val="BF574F"/>
              </a:buClr>
            </a:pPr>
            <a:endParaRPr lang="en-GB" dirty="0"/>
          </a:p>
          <a:p>
            <a:pPr marL="0" indent="0">
              <a:buNone/>
            </a:pPr>
            <a:endParaRPr lang="en-GB" dirty="0"/>
          </a:p>
        </p:txBody>
      </p:sp>
      <p:pic>
        <p:nvPicPr>
          <p:cNvPr id="8" name="Picture 7">
            <a:extLst>
              <a:ext uri="{FF2B5EF4-FFF2-40B4-BE49-F238E27FC236}">
                <a16:creationId xmlns:a16="http://schemas.microsoft.com/office/drawing/2014/main" id="{9C5A79FE-5C76-4482-B61B-C51DB01CB521}"/>
              </a:ext>
            </a:extLst>
          </p:cNvPr>
          <p:cNvPicPr>
            <a:picLocks noChangeAspect="1"/>
          </p:cNvPicPr>
          <p:nvPr userDrawn="1"/>
        </p:nvPicPr>
        <p:blipFill>
          <a:blip r:embed="rId2"/>
          <a:stretch>
            <a:fillRect/>
          </a:stretch>
        </p:blipFill>
        <p:spPr>
          <a:xfrm>
            <a:off x="345362" y="167286"/>
            <a:ext cx="1505843" cy="1499746"/>
          </a:xfrm>
          <a:prstGeom prst="rect">
            <a:avLst/>
          </a:prstGeom>
        </p:spPr>
      </p:pic>
    </p:spTree>
    <p:extLst>
      <p:ext uri="{BB962C8B-B14F-4D97-AF65-F5344CB8AC3E}">
        <p14:creationId xmlns:p14="http://schemas.microsoft.com/office/powerpoint/2010/main" val="278299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ame">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(GAME)</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Task rubric:</a:t>
            </a:r>
          </a:p>
          <a:p>
            <a:pPr>
              <a:buClr>
                <a:srgbClr val="BF574F"/>
              </a:buClr>
            </a:pPr>
            <a:r>
              <a:rPr lang="en-GB" dirty="0"/>
              <a:t>Bullet point 1</a:t>
            </a:r>
          </a:p>
          <a:p>
            <a:pPr>
              <a:buClr>
                <a:srgbClr val="BF574F"/>
              </a:buClr>
            </a:pPr>
            <a:r>
              <a:rPr lang="en-GB" dirty="0"/>
              <a:t>Bullet point 2</a:t>
            </a:r>
          </a:p>
          <a:p>
            <a:pPr>
              <a:buClr>
                <a:srgbClr val="BF574F"/>
              </a:buClr>
            </a:pPr>
            <a:endParaRPr lang="en-GB" dirty="0"/>
          </a:p>
          <a:p>
            <a:pPr marL="0" indent="0">
              <a:buNone/>
            </a:pPr>
            <a:endParaRPr lang="en-GB" dirty="0"/>
          </a:p>
        </p:txBody>
      </p:sp>
      <p:pic>
        <p:nvPicPr>
          <p:cNvPr id="7" name="Picture 6">
            <a:extLst>
              <a:ext uri="{FF2B5EF4-FFF2-40B4-BE49-F238E27FC236}">
                <a16:creationId xmlns:a16="http://schemas.microsoft.com/office/drawing/2014/main" id="{0C87D7C3-34AD-4CCC-B9A7-966A0E0402F1}"/>
              </a:ext>
            </a:extLst>
          </p:cNvPr>
          <p:cNvPicPr>
            <a:picLocks noChangeAspect="1"/>
          </p:cNvPicPr>
          <p:nvPr userDrawn="1"/>
        </p:nvPicPr>
        <p:blipFill>
          <a:blip r:embed="rId2"/>
          <a:stretch>
            <a:fillRect/>
          </a:stretch>
        </p:blipFill>
        <p:spPr>
          <a:xfrm>
            <a:off x="340609" y="167286"/>
            <a:ext cx="1499746" cy="1499746"/>
          </a:xfrm>
          <a:prstGeom prst="rect">
            <a:avLst/>
          </a:prstGeom>
        </p:spPr>
      </p:pic>
    </p:spTree>
    <p:extLst>
      <p:ext uri="{BB962C8B-B14F-4D97-AF65-F5344CB8AC3E}">
        <p14:creationId xmlns:p14="http://schemas.microsoft.com/office/powerpoint/2010/main" val="2893655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cher-led feedback">
    <p:bg>
      <p:bgPr>
        <a:solidFill>
          <a:srgbClr val="DAC2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(TEACHER-LED ACTIVITY/FEEDBACK)</a:t>
            </a:r>
          </a:p>
        </p:txBody>
      </p: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a:buClr>
                <a:srgbClr val="7030A0"/>
              </a:buClr>
            </a:pPr>
            <a:r>
              <a:rPr lang="en-GB" dirty="0"/>
              <a:t>Bullet point 1</a:t>
            </a:r>
          </a:p>
          <a:p>
            <a:pPr>
              <a:buClr>
                <a:srgbClr val="BF574F"/>
              </a:buClr>
            </a:pPr>
            <a:endParaRPr lang="en-GB" dirty="0"/>
          </a:p>
          <a:p>
            <a:pPr marL="0" indent="0">
              <a:buNone/>
            </a:pPr>
            <a:endParaRPr lang="en-GB" dirty="0"/>
          </a:p>
        </p:txBody>
      </p:sp>
      <p:pic>
        <p:nvPicPr>
          <p:cNvPr id="7" name="Picture 6">
            <a:extLst>
              <a:ext uri="{FF2B5EF4-FFF2-40B4-BE49-F238E27FC236}">
                <a16:creationId xmlns:a16="http://schemas.microsoft.com/office/drawing/2014/main" id="{4B0EC174-BED2-4B3A-9DA9-21E11507AEA8}"/>
              </a:ext>
            </a:extLst>
          </p:cNvPr>
          <p:cNvPicPr>
            <a:picLocks noChangeAspect="1"/>
          </p:cNvPicPr>
          <p:nvPr userDrawn="1"/>
        </p:nvPicPr>
        <p:blipFill>
          <a:blip r:embed="rId2"/>
          <a:stretch>
            <a:fillRect/>
          </a:stretch>
        </p:blipFill>
        <p:spPr>
          <a:xfrm>
            <a:off x="404013" y="325879"/>
            <a:ext cx="1499746" cy="1499746"/>
          </a:xfrm>
          <a:prstGeom prst="rect">
            <a:avLst/>
          </a:prstGeom>
        </p:spPr>
      </p:pic>
      <p:sp>
        <p:nvSpPr>
          <p:cNvPr id="4" name="Rectangle 3">
            <a:extLst>
              <a:ext uri="{FF2B5EF4-FFF2-40B4-BE49-F238E27FC236}">
                <a16:creationId xmlns:a16="http://schemas.microsoft.com/office/drawing/2014/main" id="{F01600A6-2CCA-AE1F-67DC-946BC8E6ED32}"/>
              </a:ext>
            </a:extLst>
          </p:cNvPr>
          <p:cNvSpPr/>
          <p:nvPr userDrawn="1"/>
        </p:nvSpPr>
        <p:spPr>
          <a:xfrm>
            <a:off x="10688320" y="341469"/>
            <a:ext cx="914400" cy="1325560"/>
          </a:xfrm>
          <a:prstGeom prst="rect">
            <a:avLst/>
          </a:prstGeom>
          <a:solidFill>
            <a:srgbClr val="DAC2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2747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acher-led feedback">
    <p:bg>
      <p:bgPr>
        <a:solidFill>
          <a:srgbClr val="DAC2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REFLECTION (META)</a:t>
            </a:r>
          </a:p>
        </p:txBody>
      </p:sp>
      <p:grpSp>
        <p:nvGrpSpPr>
          <p:cNvPr id="8" name="Group 7">
            <a:extLst>
              <a:ext uri="{FF2B5EF4-FFF2-40B4-BE49-F238E27FC236}">
                <a16:creationId xmlns:a16="http://schemas.microsoft.com/office/drawing/2014/main" id="{00454BBE-2753-4B59-84B6-E724BE447301}"/>
              </a:ext>
            </a:extLst>
          </p:cNvPr>
          <p:cNvGrpSpPr/>
          <p:nvPr userDrawn="1"/>
        </p:nvGrpSpPr>
        <p:grpSpPr>
          <a:xfrm>
            <a:off x="103632" y="91440"/>
            <a:ext cx="1512000" cy="1512000"/>
            <a:chOff x="341376" y="4194048"/>
            <a:chExt cx="1512000" cy="1512000"/>
          </a:xfrm>
        </p:grpSpPr>
        <p:sp>
          <p:nvSpPr>
            <p:cNvPr id="9" name="Oval 8">
              <a:extLst>
                <a:ext uri="{FF2B5EF4-FFF2-40B4-BE49-F238E27FC236}">
                  <a16:creationId xmlns:a16="http://schemas.microsoft.com/office/drawing/2014/main" id="{DF3E059E-102E-4727-9B19-6E9238332B23}"/>
                </a:ext>
              </a:extLst>
            </p:cNvPr>
            <p:cNvSpPr/>
            <p:nvPr/>
          </p:nvSpPr>
          <p:spPr>
            <a:xfrm>
              <a:off x="341376" y="4194048"/>
              <a:ext cx="1512000" cy="1512000"/>
            </a:xfrm>
            <a:prstGeom prst="ellipse">
              <a:avLst/>
            </a:prstGeom>
            <a:noFill/>
            <a:ln w="3810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2876E24A-CC88-491D-BEDB-B9C9E88B2CDD}"/>
                </a:ext>
              </a:extLst>
            </p:cNvPr>
            <p:cNvSpPr/>
            <p:nvPr/>
          </p:nvSpPr>
          <p:spPr>
            <a:xfrm>
              <a:off x="580769" y="4477115"/>
              <a:ext cx="1090827" cy="745629"/>
            </a:xfrm>
            <a:custGeom>
              <a:avLst/>
              <a:gdLst>
                <a:gd name="connsiteX0" fmla="*/ 949296 w 1090827"/>
                <a:gd name="connsiteY0" fmla="*/ 258899 h 745628"/>
                <a:gd name="connsiteX1" fmla="*/ 917537 w 1090827"/>
                <a:gd name="connsiteY1" fmla="*/ 263041 h 745628"/>
                <a:gd name="connsiteX2" fmla="*/ 921680 w 1090827"/>
                <a:gd name="connsiteY2" fmla="*/ 231283 h 745628"/>
                <a:gd name="connsiteX3" fmla="*/ 783600 w 1090827"/>
                <a:gd name="connsiteY3" fmla="*/ 93204 h 745628"/>
                <a:gd name="connsiteX4" fmla="*/ 697991 w 1090827"/>
                <a:gd name="connsiteY4" fmla="*/ 122200 h 745628"/>
                <a:gd name="connsiteX5" fmla="*/ 562673 w 1090827"/>
                <a:gd name="connsiteY5" fmla="*/ 10356 h 745628"/>
                <a:gd name="connsiteX6" fmla="*/ 428736 w 1090827"/>
                <a:gd name="connsiteY6" fmla="*/ 113915 h 745628"/>
                <a:gd name="connsiteX7" fmla="*/ 314131 w 1090827"/>
                <a:gd name="connsiteY7" fmla="*/ 51780 h 745628"/>
                <a:gd name="connsiteX8" fmla="*/ 176051 w 1090827"/>
                <a:gd name="connsiteY8" fmla="*/ 189859 h 745628"/>
                <a:gd name="connsiteX9" fmla="*/ 180194 w 1090827"/>
                <a:gd name="connsiteY9" fmla="*/ 221617 h 745628"/>
                <a:gd name="connsiteX10" fmla="*/ 148435 w 1090827"/>
                <a:gd name="connsiteY10" fmla="*/ 217475 h 745628"/>
                <a:gd name="connsiteX11" fmla="*/ 10356 w 1090827"/>
                <a:gd name="connsiteY11" fmla="*/ 355554 h 745628"/>
                <a:gd name="connsiteX12" fmla="*/ 148435 w 1090827"/>
                <a:gd name="connsiteY12" fmla="*/ 493634 h 745628"/>
                <a:gd name="connsiteX13" fmla="*/ 149816 w 1090827"/>
                <a:gd name="connsiteY13" fmla="*/ 493634 h 745628"/>
                <a:gd name="connsiteX14" fmla="*/ 286515 w 1090827"/>
                <a:gd name="connsiteY14" fmla="*/ 617905 h 745628"/>
                <a:gd name="connsiteX15" fmla="*/ 370743 w 1090827"/>
                <a:gd name="connsiteY15" fmla="*/ 588909 h 745628"/>
                <a:gd name="connsiteX16" fmla="*/ 369362 w 1090827"/>
                <a:gd name="connsiteY16" fmla="*/ 604097 h 745628"/>
                <a:gd name="connsiteX17" fmla="*/ 507442 w 1090827"/>
                <a:gd name="connsiteY17" fmla="*/ 742177 h 745628"/>
                <a:gd name="connsiteX18" fmla="*/ 645521 w 1090827"/>
                <a:gd name="connsiteY18" fmla="*/ 616524 h 745628"/>
                <a:gd name="connsiteX19" fmla="*/ 755985 w 1090827"/>
                <a:gd name="connsiteY19" fmla="*/ 673137 h 745628"/>
                <a:gd name="connsiteX20" fmla="*/ 894064 w 1090827"/>
                <a:gd name="connsiteY20" fmla="*/ 535058 h 745628"/>
                <a:gd name="connsiteX21" fmla="*/ 894064 w 1090827"/>
                <a:gd name="connsiteY21" fmla="*/ 522630 h 745628"/>
                <a:gd name="connsiteX22" fmla="*/ 949296 w 1090827"/>
                <a:gd name="connsiteY22" fmla="*/ 535058 h 745628"/>
                <a:gd name="connsiteX23" fmla="*/ 1087375 w 1090827"/>
                <a:gd name="connsiteY23" fmla="*/ 396978 h 745628"/>
                <a:gd name="connsiteX24" fmla="*/ 949296 w 1090827"/>
                <a:gd name="connsiteY24" fmla="*/ 258899 h 7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0827" h="745628">
                  <a:moveTo>
                    <a:pt x="949296" y="258899"/>
                  </a:moveTo>
                  <a:cubicBezTo>
                    <a:pt x="938249" y="258899"/>
                    <a:pt x="928584" y="260280"/>
                    <a:pt x="917537" y="263041"/>
                  </a:cubicBezTo>
                  <a:cubicBezTo>
                    <a:pt x="920299" y="253376"/>
                    <a:pt x="921680" y="242329"/>
                    <a:pt x="921680" y="231283"/>
                  </a:cubicBezTo>
                  <a:cubicBezTo>
                    <a:pt x="921680" y="155339"/>
                    <a:pt x="859544" y="93204"/>
                    <a:pt x="783600" y="93204"/>
                  </a:cubicBezTo>
                  <a:cubicBezTo>
                    <a:pt x="751842" y="93204"/>
                    <a:pt x="721465" y="104250"/>
                    <a:pt x="697991" y="122200"/>
                  </a:cubicBezTo>
                  <a:cubicBezTo>
                    <a:pt x="686945" y="58684"/>
                    <a:pt x="630332" y="10356"/>
                    <a:pt x="562673" y="10356"/>
                  </a:cubicBezTo>
                  <a:cubicBezTo>
                    <a:pt x="499157" y="10356"/>
                    <a:pt x="445306" y="54541"/>
                    <a:pt x="428736" y="113915"/>
                  </a:cubicBezTo>
                  <a:cubicBezTo>
                    <a:pt x="403882" y="76634"/>
                    <a:pt x="362458" y="51780"/>
                    <a:pt x="314131" y="51780"/>
                  </a:cubicBezTo>
                  <a:cubicBezTo>
                    <a:pt x="238187" y="51780"/>
                    <a:pt x="176051" y="113915"/>
                    <a:pt x="176051" y="189859"/>
                  </a:cubicBezTo>
                  <a:cubicBezTo>
                    <a:pt x="176051" y="200905"/>
                    <a:pt x="177432" y="210571"/>
                    <a:pt x="180194" y="221617"/>
                  </a:cubicBezTo>
                  <a:cubicBezTo>
                    <a:pt x="169147" y="218856"/>
                    <a:pt x="159482" y="217475"/>
                    <a:pt x="148435" y="217475"/>
                  </a:cubicBezTo>
                  <a:cubicBezTo>
                    <a:pt x="72492" y="217475"/>
                    <a:pt x="10356" y="279611"/>
                    <a:pt x="10356" y="355554"/>
                  </a:cubicBezTo>
                  <a:cubicBezTo>
                    <a:pt x="10356" y="431498"/>
                    <a:pt x="72492" y="493634"/>
                    <a:pt x="148435" y="493634"/>
                  </a:cubicBezTo>
                  <a:cubicBezTo>
                    <a:pt x="148435" y="493634"/>
                    <a:pt x="148435" y="493634"/>
                    <a:pt x="149816" y="493634"/>
                  </a:cubicBezTo>
                  <a:cubicBezTo>
                    <a:pt x="156720" y="564054"/>
                    <a:pt x="216094" y="617905"/>
                    <a:pt x="286515" y="617905"/>
                  </a:cubicBezTo>
                  <a:cubicBezTo>
                    <a:pt x="318273" y="617905"/>
                    <a:pt x="347270" y="606859"/>
                    <a:pt x="370743" y="588909"/>
                  </a:cubicBezTo>
                  <a:cubicBezTo>
                    <a:pt x="370743" y="593051"/>
                    <a:pt x="369362" y="598574"/>
                    <a:pt x="369362" y="604097"/>
                  </a:cubicBezTo>
                  <a:cubicBezTo>
                    <a:pt x="369362" y="680041"/>
                    <a:pt x="431498" y="742177"/>
                    <a:pt x="507442" y="742177"/>
                  </a:cubicBezTo>
                  <a:cubicBezTo>
                    <a:pt x="579243" y="742177"/>
                    <a:pt x="638617" y="686945"/>
                    <a:pt x="645521" y="616524"/>
                  </a:cubicBezTo>
                  <a:cubicBezTo>
                    <a:pt x="670375" y="651044"/>
                    <a:pt x="710418" y="673137"/>
                    <a:pt x="755985" y="673137"/>
                  </a:cubicBezTo>
                  <a:cubicBezTo>
                    <a:pt x="831928" y="673137"/>
                    <a:pt x="894064" y="611001"/>
                    <a:pt x="894064" y="535058"/>
                  </a:cubicBezTo>
                  <a:cubicBezTo>
                    <a:pt x="894064" y="530915"/>
                    <a:pt x="894064" y="526773"/>
                    <a:pt x="894064" y="522630"/>
                  </a:cubicBezTo>
                  <a:cubicBezTo>
                    <a:pt x="910633" y="529534"/>
                    <a:pt x="929965" y="535058"/>
                    <a:pt x="949296" y="535058"/>
                  </a:cubicBezTo>
                  <a:cubicBezTo>
                    <a:pt x="1025239" y="535058"/>
                    <a:pt x="1087375" y="472922"/>
                    <a:pt x="1087375" y="396978"/>
                  </a:cubicBezTo>
                  <a:cubicBezTo>
                    <a:pt x="1087375" y="321035"/>
                    <a:pt x="1025239" y="258899"/>
                    <a:pt x="949296" y="258899"/>
                  </a:cubicBezTo>
                  <a:close/>
                </a:path>
              </a:pathLst>
            </a:custGeom>
            <a:solidFill>
              <a:srgbClr val="304658"/>
            </a:solidFill>
            <a:ln w="9525"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0A5BFEA9-EBDF-49F6-83C8-FAD6C08E7979}"/>
                </a:ext>
              </a:extLst>
            </p:cNvPr>
            <p:cNvSpPr/>
            <p:nvPr/>
          </p:nvSpPr>
          <p:spPr>
            <a:xfrm>
              <a:off x="774081" y="5181320"/>
              <a:ext cx="179503" cy="179503"/>
            </a:xfrm>
            <a:custGeom>
              <a:avLst/>
              <a:gdLst>
                <a:gd name="connsiteX0" fmla="*/ 176051 w 179503"/>
                <a:gd name="connsiteY0" fmla="*/ 93204 h 179503"/>
                <a:gd name="connsiteX1" fmla="*/ 93204 w 179503"/>
                <a:gd name="connsiteY1" fmla="*/ 176051 h 179503"/>
                <a:gd name="connsiteX2" fmla="*/ 10356 w 179503"/>
                <a:gd name="connsiteY2" fmla="*/ 93204 h 179503"/>
                <a:gd name="connsiteX3" fmla="*/ 93204 w 179503"/>
                <a:gd name="connsiteY3" fmla="*/ 10356 h 179503"/>
                <a:gd name="connsiteX4" fmla="*/ 176051 w 179503"/>
                <a:gd name="connsiteY4" fmla="*/ 93204 h 179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03" h="179503">
                  <a:moveTo>
                    <a:pt x="176051" y="93204"/>
                  </a:moveTo>
                  <a:cubicBezTo>
                    <a:pt x="176051" y="138959"/>
                    <a:pt x="138959" y="176051"/>
                    <a:pt x="93204" y="176051"/>
                  </a:cubicBezTo>
                  <a:cubicBezTo>
                    <a:pt x="47448" y="176051"/>
                    <a:pt x="10356" y="138959"/>
                    <a:pt x="10356" y="93204"/>
                  </a:cubicBezTo>
                  <a:cubicBezTo>
                    <a:pt x="10356" y="47448"/>
                    <a:pt x="47448" y="10356"/>
                    <a:pt x="93204" y="10356"/>
                  </a:cubicBezTo>
                  <a:cubicBezTo>
                    <a:pt x="138959" y="10356"/>
                    <a:pt x="176051" y="47448"/>
                    <a:pt x="176051" y="93204"/>
                  </a:cubicBezTo>
                  <a:close/>
                </a:path>
              </a:pathLst>
            </a:custGeom>
            <a:solidFill>
              <a:srgbClr val="304658"/>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04E9CDE-FDDF-4DDD-89A7-D2687C742880}"/>
                </a:ext>
              </a:extLst>
            </p:cNvPr>
            <p:cNvSpPr/>
            <p:nvPr/>
          </p:nvSpPr>
          <p:spPr>
            <a:xfrm>
              <a:off x="629097" y="5347015"/>
              <a:ext cx="138079" cy="138079"/>
            </a:xfrm>
            <a:custGeom>
              <a:avLst/>
              <a:gdLst>
                <a:gd name="connsiteX0" fmla="*/ 134627 w 138079"/>
                <a:gd name="connsiteY0" fmla="*/ 72492 h 138079"/>
                <a:gd name="connsiteX1" fmla="*/ 72492 w 138079"/>
                <a:gd name="connsiteY1" fmla="*/ 134627 h 138079"/>
                <a:gd name="connsiteX2" fmla="*/ 10356 w 138079"/>
                <a:gd name="connsiteY2" fmla="*/ 72492 h 138079"/>
                <a:gd name="connsiteX3" fmla="*/ 72492 w 138079"/>
                <a:gd name="connsiteY3" fmla="*/ 10356 h 138079"/>
                <a:gd name="connsiteX4" fmla="*/ 134627 w 138079"/>
                <a:gd name="connsiteY4" fmla="*/ 72492 h 13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79" h="138079">
                  <a:moveTo>
                    <a:pt x="134627" y="72492"/>
                  </a:moveTo>
                  <a:cubicBezTo>
                    <a:pt x="134627" y="106808"/>
                    <a:pt x="106808" y="134627"/>
                    <a:pt x="72492" y="134627"/>
                  </a:cubicBezTo>
                  <a:cubicBezTo>
                    <a:pt x="38175" y="134627"/>
                    <a:pt x="10356" y="106808"/>
                    <a:pt x="10356" y="72492"/>
                  </a:cubicBezTo>
                  <a:cubicBezTo>
                    <a:pt x="10356" y="38175"/>
                    <a:pt x="38175" y="10356"/>
                    <a:pt x="72492" y="10356"/>
                  </a:cubicBezTo>
                  <a:cubicBezTo>
                    <a:pt x="106808" y="10356"/>
                    <a:pt x="134627" y="38175"/>
                    <a:pt x="134627" y="72492"/>
                  </a:cubicBezTo>
                  <a:close/>
                </a:path>
              </a:pathLst>
            </a:custGeom>
            <a:solidFill>
              <a:srgbClr val="304658"/>
            </a:solidFill>
            <a:ln w="9525" cap="flat">
              <a:noFill/>
              <a:prstDash val="solid"/>
              <a:miter/>
            </a:ln>
          </p:spPr>
          <p:txBody>
            <a:bodyPr rtlCol="0" anchor="ctr"/>
            <a:lstStyle/>
            <a:p>
              <a:endParaRPr lang="en-GB"/>
            </a:p>
          </p:txBody>
        </p:sp>
      </p:grpSp>
      <p:sp>
        <p:nvSpPr>
          <p:cNvPr id="4" name="Rectangle 3">
            <a:extLst>
              <a:ext uri="{FF2B5EF4-FFF2-40B4-BE49-F238E27FC236}">
                <a16:creationId xmlns:a16="http://schemas.microsoft.com/office/drawing/2014/main" id="{8E1A4A0F-3D71-69AE-D7AD-8A6C59337A9E}"/>
              </a:ext>
            </a:extLst>
          </p:cNvPr>
          <p:cNvSpPr/>
          <p:nvPr userDrawn="1"/>
        </p:nvSpPr>
        <p:spPr>
          <a:xfrm>
            <a:off x="10617200" y="374507"/>
            <a:ext cx="965200" cy="1228927"/>
          </a:xfrm>
          <a:prstGeom prst="rect">
            <a:avLst/>
          </a:prstGeom>
          <a:solidFill>
            <a:srgbClr val="DAC2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7925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ransition slide">
    <p:bg>
      <p:bgPr>
        <a:solidFill>
          <a:srgbClr val="3046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47D3-3345-4355-B413-5A24984C5920}"/>
              </a:ext>
            </a:extLst>
          </p:cNvPr>
          <p:cNvSpPr>
            <a:spLocks noGrp="1"/>
          </p:cNvSpPr>
          <p:nvPr>
            <p:ph type="title" hasCustomPrompt="1"/>
          </p:nvPr>
        </p:nvSpPr>
        <p:spPr/>
        <p:txBody>
          <a:bodyPr/>
          <a:lstStyle>
            <a:lvl1pPr>
              <a:defRPr b="0">
                <a:solidFill>
                  <a:schemeClr val="bg1"/>
                </a:solidFill>
              </a:defRPr>
            </a:lvl1pPr>
          </a:lstStyle>
          <a:p>
            <a:r>
              <a:rPr lang="en-US" dirty="0"/>
              <a:t>(add title here)</a:t>
            </a:r>
            <a:endParaRPr lang="en-GB" dirty="0"/>
          </a:p>
        </p:txBody>
      </p:sp>
      <p:sp>
        <p:nvSpPr>
          <p:cNvPr id="3" name="Arrow: Pentagon 2">
            <a:extLst>
              <a:ext uri="{FF2B5EF4-FFF2-40B4-BE49-F238E27FC236}">
                <a16:creationId xmlns:a16="http://schemas.microsoft.com/office/drawing/2014/main" id="{B42A452E-96C9-474A-B62A-C80E0B1B50BE}"/>
              </a:ext>
            </a:extLst>
          </p:cNvPr>
          <p:cNvSpPr/>
          <p:nvPr userDrawn="1"/>
        </p:nvSpPr>
        <p:spPr>
          <a:xfrm>
            <a:off x="6053323" y="1712906"/>
            <a:ext cx="4327123" cy="1966912"/>
          </a:xfrm>
          <a:prstGeom prst="homePlat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sp>
        <p:nvSpPr>
          <p:cNvPr id="4" name="Arrow: Pentagon 3">
            <a:extLst>
              <a:ext uri="{FF2B5EF4-FFF2-40B4-BE49-F238E27FC236}">
                <a16:creationId xmlns:a16="http://schemas.microsoft.com/office/drawing/2014/main" id="{38CCEF40-0FD1-4A00-8142-9FF454DBC307}"/>
              </a:ext>
            </a:extLst>
          </p:cNvPr>
          <p:cNvSpPr/>
          <p:nvPr userDrawn="1"/>
        </p:nvSpPr>
        <p:spPr>
          <a:xfrm flipH="1">
            <a:off x="1115792" y="3640143"/>
            <a:ext cx="4415668" cy="1966912"/>
          </a:xfrm>
          <a:prstGeom prst="homePlate">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sp>
        <p:nvSpPr>
          <p:cNvPr id="5" name="Rectangle: Rounded Corners 4">
            <a:extLst>
              <a:ext uri="{FF2B5EF4-FFF2-40B4-BE49-F238E27FC236}">
                <a16:creationId xmlns:a16="http://schemas.microsoft.com/office/drawing/2014/main" id="{6BE34641-906E-49D8-B0A5-20D668CA74D0}"/>
              </a:ext>
            </a:extLst>
          </p:cNvPr>
          <p:cNvSpPr/>
          <p:nvPr userDrawn="1"/>
        </p:nvSpPr>
        <p:spPr>
          <a:xfrm>
            <a:off x="5536303" y="513771"/>
            <a:ext cx="566512" cy="64403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9FFCEEB2-C8EB-461D-9ED2-4D7BA3613457}"/>
              </a:ext>
            </a:extLst>
          </p:cNvPr>
          <p:cNvSpPr>
            <a:spLocks noGrp="1"/>
          </p:cNvSpPr>
          <p:nvPr>
            <p:ph sz="quarter" idx="10" hasCustomPrompt="1"/>
          </p:nvPr>
        </p:nvSpPr>
        <p:spPr>
          <a:xfrm>
            <a:off x="6129330" y="1943089"/>
            <a:ext cx="3228975" cy="1485911"/>
          </a:xfrm>
        </p:spPr>
        <p:txBody>
          <a:bodyPr/>
          <a:lstStyle>
            <a:lvl1pPr marL="0" indent="0">
              <a:buNone/>
              <a:defRPr/>
            </a:lvl1pPr>
          </a:lstStyle>
          <a:p>
            <a:pPr lvl="0"/>
            <a:r>
              <a:rPr lang="en-GB" dirty="0"/>
              <a:t>Next Content </a:t>
            </a:r>
          </a:p>
        </p:txBody>
      </p:sp>
      <p:sp>
        <p:nvSpPr>
          <p:cNvPr id="8" name="Content Placeholder 6">
            <a:extLst>
              <a:ext uri="{FF2B5EF4-FFF2-40B4-BE49-F238E27FC236}">
                <a16:creationId xmlns:a16="http://schemas.microsoft.com/office/drawing/2014/main" id="{0D25458C-DEE6-404C-88F7-73B969F47BC8}"/>
              </a:ext>
            </a:extLst>
          </p:cNvPr>
          <p:cNvSpPr>
            <a:spLocks noGrp="1"/>
          </p:cNvSpPr>
          <p:nvPr>
            <p:ph sz="quarter" idx="11" hasCustomPrompt="1"/>
          </p:nvPr>
        </p:nvSpPr>
        <p:spPr>
          <a:xfrm>
            <a:off x="2166919" y="3824289"/>
            <a:ext cx="3228975" cy="1562099"/>
          </a:xfrm>
        </p:spPr>
        <p:txBody>
          <a:bodyPr/>
          <a:lstStyle>
            <a:lvl1pPr marL="0" indent="0">
              <a:buNone/>
              <a:defRPr/>
            </a:lvl1pPr>
          </a:lstStyle>
          <a:p>
            <a:pPr lvl="0"/>
            <a:r>
              <a:rPr lang="en-GB" dirty="0"/>
              <a:t>Previous Content </a:t>
            </a:r>
          </a:p>
        </p:txBody>
      </p:sp>
    </p:spTree>
    <p:extLst>
      <p:ext uri="{BB962C8B-B14F-4D97-AF65-F5344CB8AC3E}">
        <p14:creationId xmlns:p14="http://schemas.microsoft.com/office/powerpoint/2010/main" val="2846627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esources and links">
    <p:bg>
      <p:bgPr>
        <a:solidFill>
          <a:srgbClr val="EA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47C5-3053-46F6-9EDD-002CD5FE7939}"/>
              </a:ext>
            </a:extLst>
          </p:cNvPr>
          <p:cNvSpPr>
            <a:spLocks noGrp="1"/>
          </p:cNvSpPr>
          <p:nvPr>
            <p:ph type="title" hasCustomPrompt="1"/>
          </p:nvPr>
        </p:nvSpPr>
        <p:spPr>
          <a:xfrm>
            <a:off x="1970314" y="380671"/>
            <a:ext cx="10515600" cy="1325563"/>
          </a:xfrm>
        </p:spPr>
        <p:txBody>
          <a:bodyPr/>
          <a:lstStyle>
            <a:lvl1pPr>
              <a:defRPr b="0">
                <a:latin typeface="+mn-lt"/>
              </a:defRPr>
            </a:lvl1pPr>
          </a:lstStyle>
          <a:p>
            <a:r>
              <a:rPr lang="en-US" dirty="0"/>
              <a:t>Resources</a:t>
            </a:r>
          </a:p>
        </p:txBody>
      </p:sp>
      <p:sp>
        <p:nvSpPr>
          <p:cNvPr id="3" name="Content Placeholder 2">
            <a:extLst>
              <a:ext uri="{FF2B5EF4-FFF2-40B4-BE49-F238E27FC236}">
                <a16:creationId xmlns:a16="http://schemas.microsoft.com/office/drawing/2014/main" id="{B4249271-E37D-4F55-9B6D-C6711E15F7BA}"/>
              </a:ext>
            </a:extLst>
          </p:cNvPr>
          <p:cNvSpPr>
            <a:spLocks noGrp="1"/>
          </p:cNvSpPr>
          <p:nvPr>
            <p:ph idx="1" hasCustomPrompt="1"/>
          </p:nvPr>
        </p:nvSpPr>
        <p:spPr>
          <a:xfrm>
            <a:off x="838200" y="1825625"/>
            <a:ext cx="10515600" cy="4351338"/>
          </a:xfrm>
        </p:spPr>
        <p:txBody>
          <a:bodyPr/>
          <a:lstStyle>
            <a:lvl1pPr>
              <a:buClr>
                <a:srgbClr val="304658"/>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r>
              <a:rPr lang="en-GB" sz="2800" dirty="0"/>
              <a:t>Trainer, T. (2019) </a:t>
            </a:r>
            <a:r>
              <a:rPr lang="en-GB" sz="2800" i="1" dirty="0"/>
              <a:t>How to teach English good</a:t>
            </a:r>
            <a:r>
              <a:rPr lang="en-GB" sz="2800" dirty="0"/>
              <a:t>, Oxbridge, Oxbridge University Press.</a:t>
            </a:r>
          </a:p>
          <a:p>
            <a:endParaRPr lang="en-GB" sz="2800" dirty="0"/>
          </a:p>
          <a:p>
            <a:r>
              <a:rPr lang="en-GB" sz="2800" dirty="0"/>
              <a:t>Etc.</a:t>
            </a:r>
          </a:p>
          <a:p>
            <a:endParaRPr lang="en-GB" sz="2800" dirty="0"/>
          </a:p>
          <a:p>
            <a:r>
              <a:rPr lang="en-GB" sz="2800" dirty="0"/>
              <a:t>Etc. </a:t>
            </a:r>
          </a:p>
        </p:txBody>
      </p:sp>
      <p:cxnSp>
        <p:nvCxnSpPr>
          <p:cNvPr id="4" name="Straight Connector 3">
            <a:extLst>
              <a:ext uri="{FF2B5EF4-FFF2-40B4-BE49-F238E27FC236}">
                <a16:creationId xmlns:a16="http://schemas.microsoft.com/office/drawing/2014/main" id="{29AC06C9-A611-4610-8178-6C1E9A50D7D3}"/>
              </a:ext>
            </a:extLst>
          </p:cNvPr>
          <p:cNvCxnSpPr>
            <a:cxnSpLocks/>
          </p:cNvCxnSpPr>
          <p:nvPr userDrawn="1"/>
        </p:nvCxnSpPr>
        <p:spPr>
          <a:xfrm>
            <a:off x="1970314" y="1348063"/>
            <a:ext cx="7979229" cy="0"/>
          </a:xfrm>
          <a:prstGeom prst="line">
            <a:avLst/>
          </a:prstGeom>
          <a:ln w="57150">
            <a:solidFill>
              <a:srgbClr val="304658"/>
            </a:solidFill>
          </a:ln>
        </p:spPr>
        <p:style>
          <a:lnRef idx="1">
            <a:schemeClr val="accent1"/>
          </a:lnRef>
          <a:fillRef idx="0">
            <a:schemeClr val="accent1"/>
          </a:fillRef>
          <a:effectRef idx="0">
            <a:schemeClr val="accent1"/>
          </a:effectRef>
          <a:fontRef idx="minor">
            <a:schemeClr val="tx1"/>
          </a:fontRef>
        </p:style>
      </p:cxnSp>
      <p:pic>
        <p:nvPicPr>
          <p:cNvPr id="15" name="Content Placeholder 14">
            <a:extLst>
              <a:ext uri="{FF2B5EF4-FFF2-40B4-BE49-F238E27FC236}">
                <a16:creationId xmlns:a16="http://schemas.microsoft.com/office/drawing/2014/main" id="{D2FCF2E2-0DD1-468E-B391-31C299AAB8F9}"/>
              </a:ext>
            </a:extLst>
          </p:cNvPr>
          <p:cNvPicPr>
            <a:picLocks noChangeAspect="1"/>
          </p:cNvPicPr>
          <p:nvPr userDrawn="1"/>
        </p:nvPicPr>
        <p:blipFill>
          <a:blip r:embed="rId2" cstate="hqprint">
            <a:duotone>
              <a:prstClr val="black"/>
              <a:srgbClr val="304658">
                <a:tint val="45000"/>
                <a:satMod val="400000"/>
              </a:srgbClr>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1885" y="365125"/>
            <a:ext cx="1243073" cy="1121570"/>
          </a:xfrm>
          <a:prstGeom prst="rect">
            <a:avLst/>
          </a:prstGeom>
        </p:spPr>
      </p:pic>
    </p:spTree>
    <p:extLst>
      <p:ext uri="{BB962C8B-B14F-4D97-AF65-F5344CB8AC3E}">
        <p14:creationId xmlns:p14="http://schemas.microsoft.com/office/powerpoint/2010/main" val="2980695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llow templat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23985" y="1988840"/>
            <a:ext cx="10678868" cy="3816350"/>
          </a:xfrm>
          <a:prstGeom prst="rect">
            <a:avLst/>
          </a:prstGeom>
        </p:spPr>
        <p:txBody>
          <a:bodyPr vert="horz"/>
          <a:lstStyle>
            <a:lvl1pPr>
              <a:buClr>
                <a:schemeClr val="accent4"/>
              </a:buClr>
              <a:defRPr sz="2400">
                <a:solidFill>
                  <a:srgbClr val="4A5969"/>
                </a:solidFill>
              </a:defRPr>
            </a:lvl1pPr>
            <a:lvl2pPr>
              <a:buClr>
                <a:schemeClr val="accent4"/>
              </a:buClr>
              <a:defRPr sz="2400">
                <a:solidFill>
                  <a:srgbClr val="4A5969"/>
                </a:solidFill>
              </a:defRPr>
            </a:lvl2pPr>
            <a:lvl3pPr>
              <a:buClr>
                <a:schemeClr val="accent4"/>
              </a:buClr>
              <a:defRPr sz="2400">
                <a:solidFill>
                  <a:srgbClr val="4A5969"/>
                </a:solidFill>
              </a:defRPr>
            </a:lvl3pPr>
            <a:lvl4pPr>
              <a:buClr>
                <a:schemeClr val="accent4"/>
              </a:buClr>
              <a:defRPr sz="2400">
                <a:solidFill>
                  <a:srgbClr val="4A5969"/>
                </a:solidFill>
              </a:defRPr>
            </a:lvl4pPr>
            <a:lvl5pPr>
              <a:buClr>
                <a:schemeClr val="accent4"/>
              </a:buClr>
              <a:defRPr sz="2400">
                <a:solidFill>
                  <a:srgbClr val="4A5969"/>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Rectangle 2"/>
          <p:cNvSpPr>
            <a:spLocks noGrp="1" noChangeArrowheads="1"/>
          </p:cNvSpPr>
          <p:nvPr>
            <p:ph type="title"/>
          </p:nvPr>
        </p:nvSpPr>
        <p:spPr bwMode="auto">
          <a:xfrm>
            <a:off x="398585" y="76200"/>
            <a:ext cx="7797801" cy="914400"/>
          </a:xfrm>
          <a:prstGeom prst="rect">
            <a:avLst/>
          </a:prstGeom>
          <a:noFill/>
          <a:ln w="9525">
            <a:noFill/>
            <a:miter lim="800000"/>
            <a:headEnd/>
            <a:tailEnd/>
          </a:ln>
        </p:spPr>
        <p:txBody>
          <a:bodyPr/>
          <a:lstStyle>
            <a:lvl1pPr>
              <a:defRPr sz="3500">
                <a:effectLst/>
              </a:defRPr>
            </a:lvl1pPr>
          </a:lstStyle>
          <a:p>
            <a:pPr lvl="0"/>
            <a:r>
              <a:rPr lang="en-GB" dirty="0"/>
              <a:t>Click to edit Master title style</a:t>
            </a:r>
          </a:p>
        </p:txBody>
      </p:sp>
      <p:sp>
        <p:nvSpPr>
          <p:cNvPr id="4" name="Rectangle 3"/>
          <p:cNvSpPr/>
          <p:nvPr userDrawn="1"/>
        </p:nvSpPr>
        <p:spPr>
          <a:xfrm>
            <a:off x="512611" y="1052736"/>
            <a:ext cx="8330497" cy="72008"/>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2"/>
          <p:cNvSpPr>
            <a:spLocks noGrp="1"/>
          </p:cNvSpPr>
          <p:nvPr>
            <p:ph type="body" sz="quarter" idx="11"/>
          </p:nvPr>
        </p:nvSpPr>
        <p:spPr>
          <a:xfrm>
            <a:off x="423985" y="1268412"/>
            <a:ext cx="10723653" cy="648420"/>
          </a:xfrm>
          <a:prstGeom prst="rect">
            <a:avLst/>
          </a:prstGeom>
        </p:spPr>
        <p:txBody>
          <a:bodyPr vert="horz"/>
          <a:lstStyle>
            <a:lvl1pPr marL="0" indent="0">
              <a:buNone/>
              <a:defRPr sz="2800">
                <a:solidFill>
                  <a:schemeClr val="accent4"/>
                </a:solidFill>
              </a:defRPr>
            </a:lvl1pPr>
            <a:lvl3pPr marL="914400" indent="0">
              <a:buNone/>
              <a:defRPr/>
            </a:lvl3pPr>
          </a:lstStyle>
          <a:p>
            <a:pPr lvl="0"/>
            <a:r>
              <a:rPr lang="en-GB" dirty="0"/>
              <a:t>Click to edit Master text styles</a:t>
            </a:r>
          </a:p>
        </p:txBody>
      </p:sp>
    </p:spTree>
    <p:extLst>
      <p:ext uri="{BB962C8B-B14F-4D97-AF65-F5344CB8AC3E}">
        <p14:creationId xmlns:p14="http://schemas.microsoft.com/office/powerpoint/2010/main" val="217059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intentions">
    <p:bg>
      <p:bgPr>
        <a:solidFill>
          <a:srgbClr val="EA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8E2B-3D2E-4A4B-82F3-03027920003E}"/>
              </a:ext>
            </a:extLst>
          </p:cNvPr>
          <p:cNvSpPr>
            <a:spLocks noGrp="1"/>
          </p:cNvSpPr>
          <p:nvPr>
            <p:ph type="title" hasCustomPrompt="1"/>
          </p:nvPr>
        </p:nvSpPr>
        <p:spPr>
          <a:xfrm>
            <a:off x="1970314" y="278722"/>
            <a:ext cx="10515600" cy="1325563"/>
          </a:xfrm>
        </p:spPr>
        <p:txBody>
          <a:bodyPr/>
          <a:lstStyle>
            <a:lvl1pPr>
              <a:defRPr b="0"/>
            </a:lvl1pPr>
          </a:lstStyle>
          <a:p>
            <a:r>
              <a:rPr lang="en-US" dirty="0"/>
              <a:t>Learning intentions</a:t>
            </a:r>
            <a:endParaRPr lang="en-GB" dirty="0"/>
          </a:p>
        </p:txBody>
      </p:sp>
      <p:pic>
        <p:nvPicPr>
          <p:cNvPr id="4" name="Picture 3">
            <a:extLst>
              <a:ext uri="{FF2B5EF4-FFF2-40B4-BE49-F238E27FC236}">
                <a16:creationId xmlns:a16="http://schemas.microsoft.com/office/drawing/2014/main" id="{E6D1A4E4-BD30-41BA-8369-A636C27DB364}"/>
              </a:ext>
            </a:extLst>
          </p:cNvPr>
          <p:cNvPicPr>
            <a:picLocks noChangeAspect="1"/>
          </p:cNvPicPr>
          <p:nvPr userDrawn="1"/>
        </p:nvPicPr>
        <p:blipFill>
          <a:blip r:embed="rId2"/>
          <a:stretch>
            <a:fillRect/>
          </a:stretch>
        </p:blipFill>
        <p:spPr>
          <a:xfrm>
            <a:off x="401930" y="261281"/>
            <a:ext cx="1405097" cy="1325563"/>
          </a:xfrm>
          <a:prstGeom prst="rect">
            <a:avLst/>
          </a:prstGeom>
          <a:solidFill>
            <a:srgbClr val="EAEFF2"/>
          </a:solidFill>
        </p:spPr>
      </p:pic>
      <p:sp>
        <p:nvSpPr>
          <p:cNvPr id="5" name="Content Placeholder 2">
            <a:extLst>
              <a:ext uri="{FF2B5EF4-FFF2-40B4-BE49-F238E27FC236}">
                <a16:creationId xmlns:a16="http://schemas.microsoft.com/office/drawing/2014/main" id="{08E015AC-2EED-4E04-BFAE-E1056613F043}"/>
              </a:ext>
            </a:extLst>
          </p:cNvPr>
          <p:cNvSpPr>
            <a:spLocks noGrp="1"/>
          </p:cNvSpPr>
          <p:nvPr>
            <p:ph idx="1" hasCustomPrompt="1"/>
          </p:nvPr>
        </p:nvSpPr>
        <p:spPr>
          <a:xfrm>
            <a:off x="838200" y="1825625"/>
            <a:ext cx="9364579"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marL="0" indent="0">
              <a:buNone/>
            </a:pPr>
            <a:r>
              <a:rPr lang="en-GB" sz="2800" dirty="0"/>
              <a:t>By the end of this session you will…</a:t>
            </a:r>
          </a:p>
          <a:p>
            <a:pPr>
              <a:buClr>
                <a:srgbClr val="304658"/>
              </a:buClr>
            </a:pPr>
            <a:r>
              <a:rPr lang="en-GB" sz="2800" dirty="0"/>
              <a:t>Bullet point 1</a:t>
            </a:r>
          </a:p>
          <a:p>
            <a:pPr>
              <a:buClr>
                <a:srgbClr val="304658"/>
              </a:buClr>
            </a:pPr>
            <a:r>
              <a:rPr lang="en-GB" sz="2800" dirty="0"/>
              <a:t>Bullet point 2</a:t>
            </a:r>
          </a:p>
          <a:p>
            <a:pPr>
              <a:buClr>
                <a:srgbClr val="304658"/>
              </a:buClr>
            </a:pPr>
            <a:r>
              <a:rPr lang="en-GB" sz="2800" dirty="0"/>
              <a:t>Etc.</a:t>
            </a:r>
          </a:p>
        </p:txBody>
      </p:sp>
    </p:spTree>
    <p:extLst>
      <p:ext uri="{BB962C8B-B14F-4D97-AF65-F5344CB8AC3E}">
        <p14:creationId xmlns:p14="http://schemas.microsoft.com/office/powerpoint/2010/main" val="2095128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blank templa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21B324-5FF9-47B5-A41B-0C6BD4A1E328}"/>
              </a:ext>
            </a:extLst>
          </p:cNvPr>
          <p:cNvSpPr>
            <a:spLocks noGrp="1"/>
          </p:cNvSpPr>
          <p:nvPr>
            <p:ph type="title"/>
          </p:nvPr>
        </p:nvSpPr>
        <p:spPr>
          <a:xfrm>
            <a:off x="838200" y="365125"/>
            <a:ext cx="10515600" cy="1325563"/>
          </a:xfrm>
        </p:spPr>
        <p:txBody>
          <a:bodyPr/>
          <a:lstStyle/>
          <a:p>
            <a:r>
              <a:rPr lang="en-GB" b="1" dirty="0">
                <a:latin typeface="+mn-lt"/>
              </a:rPr>
              <a:t>Main Title</a:t>
            </a:r>
            <a:r>
              <a:rPr lang="en-GB" dirty="0"/>
              <a:t>  </a:t>
            </a:r>
            <a:r>
              <a:rPr lang="en-GB" b="0" dirty="0">
                <a:latin typeface="+mj-lt"/>
              </a:rPr>
              <a:t>Subtitle</a:t>
            </a:r>
            <a:endParaRPr lang="en-US" b="0" dirty="0">
              <a:latin typeface="+mj-lt"/>
            </a:endParaRPr>
          </a:p>
        </p:txBody>
      </p:sp>
      <p:sp>
        <p:nvSpPr>
          <p:cNvPr id="4" name="Content Placeholder 2">
            <a:extLst>
              <a:ext uri="{FF2B5EF4-FFF2-40B4-BE49-F238E27FC236}">
                <a16:creationId xmlns:a16="http://schemas.microsoft.com/office/drawing/2014/main" id="{BE1C53E2-50E9-4969-82D6-1E6278B7DDCF}"/>
              </a:ext>
            </a:extLst>
          </p:cNvPr>
          <p:cNvSpPr>
            <a:spLocks noGrp="1"/>
          </p:cNvSpPr>
          <p:nvPr>
            <p:ph idx="1"/>
          </p:nvPr>
        </p:nvSpPr>
        <p:spPr>
          <a:xfrm>
            <a:off x="838200" y="1825625"/>
            <a:ext cx="10050379" cy="4351338"/>
          </a:xfrm>
        </p:spPr>
        <p:txBody>
          <a:bodyPr/>
          <a:lstStyle/>
          <a:p>
            <a:r>
              <a:rPr lang="en-GB" sz="3200" baseline="30000" dirty="0"/>
              <a:t>A</a:t>
            </a:r>
          </a:p>
          <a:p>
            <a:r>
              <a:rPr lang="en-GB" sz="3200" baseline="30000" dirty="0"/>
              <a:t>B</a:t>
            </a:r>
          </a:p>
          <a:p>
            <a:r>
              <a:rPr lang="en-GB" sz="3200" baseline="30000" dirty="0"/>
              <a:t>C</a:t>
            </a:r>
          </a:p>
          <a:p>
            <a:r>
              <a:rPr lang="en-GB" sz="3200" baseline="30000" dirty="0"/>
              <a:t>D</a:t>
            </a:r>
          </a:p>
          <a:p>
            <a:r>
              <a:rPr lang="en-GB" sz="3200" baseline="30000" dirty="0"/>
              <a:t>E</a:t>
            </a:r>
          </a:p>
          <a:p>
            <a:r>
              <a:rPr lang="en-GB" sz="3200" baseline="30000" dirty="0"/>
              <a:t>F</a:t>
            </a:r>
          </a:p>
          <a:p>
            <a:endParaRPr lang="en-GB" baseline="30000" dirty="0"/>
          </a:p>
          <a:p>
            <a:endParaRPr lang="en-GB" baseline="30000" dirty="0"/>
          </a:p>
          <a:p>
            <a:endParaRPr lang="en-US" dirty="0"/>
          </a:p>
          <a:p>
            <a:endParaRPr lang="en-US" dirty="0"/>
          </a:p>
        </p:txBody>
      </p:sp>
    </p:spTree>
    <p:extLst>
      <p:ext uri="{BB962C8B-B14F-4D97-AF65-F5344CB8AC3E}">
        <p14:creationId xmlns:p14="http://schemas.microsoft.com/office/powerpoint/2010/main" val="3933628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3044-CE65-458E-860F-251C4C66F32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5C7F319-5391-41A7-9373-EE8A6AB461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E0F345-0A0E-4D21-A902-3FFFC18E3E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6570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A9D18-4BD2-4B88-9E7F-6BFF466152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EC90A2-68C1-499A-96F0-2BE9649F2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5492D2B-F2C8-4AEF-A0D8-DBA5BD183FB0}"/>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B25F120-1B76-4AEC-9162-3FF3B8160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8F47B3C-5B14-4E56-91E1-F63614B6030A}"/>
              </a:ext>
            </a:extLst>
          </p:cNvPr>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2703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9F13B6-99B4-43A1-A1AB-C40B85E8BF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120" y="4949505"/>
            <a:ext cx="1446686" cy="1446686"/>
          </a:xfrm>
          <a:prstGeom prst="rect">
            <a:avLst/>
          </a:prstGeom>
        </p:spPr>
      </p:pic>
    </p:spTree>
    <p:extLst>
      <p:ext uri="{BB962C8B-B14F-4D97-AF65-F5344CB8AC3E}">
        <p14:creationId xmlns:p14="http://schemas.microsoft.com/office/powerpoint/2010/main" val="2581489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CBFE27-747E-4E4F-BEF1-75C8E4E75707}"/>
              </a:ext>
            </a:extLst>
          </p:cNvPr>
          <p:cNvSpPr/>
          <p:nvPr userDrawn="1"/>
        </p:nvSpPr>
        <p:spPr>
          <a:xfrm>
            <a:off x="8186057" y="0"/>
            <a:ext cx="4261757" cy="6923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8050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cher Training Cover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8BD191-CDFA-4EA5-93FB-61CC9DAF0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00"/>
            <a:ext cx="12192000" cy="8128000"/>
          </a:xfrm>
          <a:prstGeom prst="rect">
            <a:avLst/>
          </a:prstGeom>
        </p:spPr>
      </p:pic>
      <p:sp>
        <p:nvSpPr>
          <p:cNvPr id="4" name="Title 1">
            <a:extLst>
              <a:ext uri="{FF2B5EF4-FFF2-40B4-BE49-F238E27FC236}">
                <a16:creationId xmlns:a16="http://schemas.microsoft.com/office/drawing/2014/main" id="{E01F5DFC-A294-4E1B-99D6-8E9EF9A531C0}"/>
              </a:ext>
            </a:extLst>
          </p:cNvPr>
          <p:cNvSpPr>
            <a:spLocks noGrp="1"/>
          </p:cNvSpPr>
          <p:nvPr>
            <p:ph type="ctrTitle" idx="4294967295"/>
          </p:nvPr>
        </p:nvSpPr>
        <p:spPr>
          <a:xfrm>
            <a:off x="1983763" y="5339800"/>
            <a:ext cx="4331516" cy="666095"/>
          </a:xfrm>
        </p:spPr>
        <p:txBody>
          <a:bodyPr>
            <a:normAutofit fontScale="90000"/>
          </a:bodyPr>
          <a:lstStyle/>
          <a:p>
            <a:pPr algn="l"/>
            <a:r>
              <a:rPr lang="en-US" sz="4900" b="1">
                <a:solidFill>
                  <a:schemeClr val="bg1"/>
                </a:solidFill>
                <a:latin typeface="+mn-lt"/>
              </a:rPr>
              <a:t>Click to edit Master title style</a:t>
            </a:r>
            <a:endParaRPr lang="en-US" sz="3600" b="0" dirty="0">
              <a:solidFill>
                <a:schemeClr val="bg1"/>
              </a:solidFill>
              <a:latin typeface="+mj-lt"/>
            </a:endParaRPr>
          </a:p>
        </p:txBody>
      </p:sp>
      <p:pic>
        <p:nvPicPr>
          <p:cNvPr id="5" name="Picture 4">
            <a:extLst>
              <a:ext uri="{FF2B5EF4-FFF2-40B4-BE49-F238E27FC236}">
                <a16:creationId xmlns:a16="http://schemas.microsoft.com/office/drawing/2014/main" id="{6C64C30E-C391-4871-9384-CDCFCD4B4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120" y="4949505"/>
            <a:ext cx="1446686" cy="1446686"/>
          </a:xfrm>
          <a:prstGeom prst="rect">
            <a:avLst/>
          </a:prstGeom>
        </p:spPr>
      </p:pic>
      <p:cxnSp>
        <p:nvCxnSpPr>
          <p:cNvPr id="6" name="Straight Connector 5">
            <a:extLst>
              <a:ext uri="{FF2B5EF4-FFF2-40B4-BE49-F238E27FC236}">
                <a16:creationId xmlns:a16="http://schemas.microsoft.com/office/drawing/2014/main" id="{DA848A1C-26C6-44D1-82B0-C12B90C929C9}"/>
              </a:ext>
            </a:extLst>
          </p:cNvPr>
          <p:cNvCxnSpPr/>
          <p:nvPr userDrawn="1"/>
        </p:nvCxnSpPr>
        <p:spPr>
          <a:xfrm>
            <a:off x="1765806" y="4949505"/>
            <a:ext cx="0" cy="14466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344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dult Cambridge Cover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44403E-419E-47C3-9D3A-51ED2B6E01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1436"/>
            <a:ext cx="12192000" cy="8129436"/>
          </a:xfrm>
          <a:prstGeom prst="rect">
            <a:avLst/>
          </a:prstGeom>
        </p:spPr>
      </p:pic>
      <p:sp>
        <p:nvSpPr>
          <p:cNvPr id="4" name="Title 1">
            <a:extLst>
              <a:ext uri="{FF2B5EF4-FFF2-40B4-BE49-F238E27FC236}">
                <a16:creationId xmlns:a16="http://schemas.microsoft.com/office/drawing/2014/main" id="{E01F5DFC-A294-4E1B-99D6-8E9EF9A531C0}"/>
              </a:ext>
            </a:extLst>
          </p:cNvPr>
          <p:cNvSpPr>
            <a:spLocks noGrp="1"/>
          </p:cNvSpPr>
          <p:nvPr>
            <p:ph type="ctrTitle" idx="4294967295"/>
          </p:nvPr>
        </p:nvSpPr>
        <p:spPr>
          <a:xfrm>
            <a:off x="1983763" y="5339800"/>
            <a:ext cx="4331516" cy="666095"/>
          </a:xfrm>
        </p:spPr>
        <p:txBody>
          <a:bodyPr>
            <a:normAutofit fontScale="90000"/>
          </a:bodyPr>
          <a:lstStyle/>
          <a:p>
            <a:pPr algn="l"/>
            <a:r>
              <a:rPr lang="en-US" sz="4900" b="1">
                <a:solidFill>
                  <a:schemeClr val="bg1"/>
                </a:solidFill>
                <a:latin typeface="+mn-lt"/>
              </a:rPr>
              <a:t>Click to edit Master title style</a:t>
            </a:r>
            <a:endParaRPr lang="en-US" sz="3600" b="0" dirty="0">
              <a:solidFill>
                <a:schemeClr val="bg1"/>
              </a:solidFill>
              <a:latin typeface="+mj-lt"/>
            </a:endParaRPr>
          </a:p>
        </p:txBody>
      </p:sp>
      <p:pic>
        <p:nvPicPr>
          <p:cNvPr id="5" name="Picture 4">
            <a:extLst>
              <a:ext uri="{FF2B5EF4-FFF2-40B4-BE49-F238E27FC236}">
                <a16:creationId xmlns:a16="http://schemas.microsoft.com/office/drawing/2014/main" id="{6C64C30E-C391-4871-9384-CDCFCD4B4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120" y="4949505"/>
            <a:ext cx="1446686" cy="1446686"/>
          </a:xfrm>
          <a:prstGeom prst="rect">
            <a:avLst/>
          </a:prstGeom>
        </p:spPr>
      </p:pic>
      <p:cxnSp>
        <p:nvCxnSpPr>
          <p:cNvPr id="6" name="Straight Connector 5">
            <a:extLst>
              <a:ext uri="{FF2B5EF4-FFF2-40B4-BE49-F238E27FC236}">
                <a16:creationId xmlns:a16="http://schemas.microsoft.com/office/drawing/2014/main" id="{DA848A1C-26C6-44D1-82B0-C12B90C929C9}"/>
              </a:ext>
            </a:extLst>
          </p:cNvPr>
          <p:cNvCxnSpPr/>
          <p:nvPr userDrawn="1"/>
        </p:nvCxnSpPr>
        <p:spPr>
          <a:xfrm>
            <a:off x="1765806" y="4949505"/>
            <a:ext cx="0" cy="14466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597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Young Learner Cover P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A73E83A-591E-43C8-886A-185E8D94A5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94565"/>
            <a:ext cx="12192000" cy="8129465"/>
          </a:xfrm>
          <a:prstGeom prst="rect">
            <a:avLst/>
          </a:prstGeom>
        </p:spPr>
      </p:pic>
      <p:sp>
        <p:nvSpPr>
          <p:cNvPr id="4" name="Title 1">
            <a:extLst>
              <a:ext uri="{FF2B5EF4-FFF2-40B4-BE49-F238E27FC236}">
                <a16:creationId xmlns:a16="http://schemas.microsoft.com/office/drawing/2014/main" id="{E01F5DFC-A294-4E1B-99D6-8E9EF9A531C0}"/>
              </a:ext>
            </a:extLst>
          </p:cNvPr>
          <p:cNvSpPr>
            <a:spLocks noGrp="1"/>
          </p:cNvSpPr>
          <p:nvPr>
            <p:ph type="ctrTitle" idx="4294967295"/>
          </p:nvPr>
        </p:nvSpPr>
        <p:spPr>
          <a:xfrm>
            <a:off x="1983763" y="5339800"/>
            <a:ext cx="4331516" cy="666095"/>
          </a:xfrm>
        </p:spPr>
        <p:txBody>
          <a:bodyPr>
            <a:normAutofit fontScale="90000"/>
          </a:bodyPr>
          <a:lstStyle/>
          <a:p>
            <a:pPr algn="l"/>
            <a:r>
              <a:rPr lang="en-US" sz="4900" b="1">
                <a:solidFill>
                  <a:schemeClr val="bg1"/>
                </a:solidFill>
                <a:latin typeface="+mn-lt"/>
              </a:rPr>
              <a:t>Click to edit Master title style</a:t>
            </a:r>
            <a:endParaRPr lang="en-US" sz="3600" b="0" dirty="0">
              <a:solidFill>
                <a:schemeClr val="bg1"/>
              </a:solidFill>
              <a:latin typeface="+mj-lt"/>
            </a:endParaRPr>
          </a:p>
        </p:txBody>
      </p:sp>
      <p:pic>
        <p:nvPicPr>
          <p:cNvPr id="5" name="Picture 4">
            <a:extLst>
              <a:ext uri="{FF2B5EF4-FFF2-40B4-BE49-F238E27FC236}">
                <a16:creationId xmlns:a16="http://schemas.microsoft.com/office/drawing/2014/main" id="{6C64C30E-C391-4871-9384-CDCFCD4B4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120" y="4949505"/>
            <a:ext cx="1446686" cy="1446686"/>
          </a:xfrm>
          <a:prstGeom prst="rect">
            <a:avLst/>
          </a:prstGeom>
        </p:spPr>
      </p:pic>
      <p:cxnSp>
        <p:nvCxnSpPr>
          <p:cNvPr id="6" name="Straight Connector 5">
            <a:extLst>
              <a:ext uri="{FF2B5EF4-FFF2-40B4-BE49-F238E27FC236}">
                <a16:creationId xmlns:a16="http://schemas.microsoft.com/office/drawing/2014/main" id="{DA848A1C-26C6-44D1-82B0-C12B90C929C9}"/>
              </a:ext>
            </a:extLst>
          </p:cNvPr>
          <p:cNvCxnSpPr/>
          <p:nvPr userDrawn="1"/>
        </p:nvCxnSpPr>
        <p:spPr>
          <a:xfrm>
            <a:off x="1765806" y="4949505"/>
            <a:ext cx="0" cy="14466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862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dult London Cover Pag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D0BF24D-048B-4EE5-9F08-FA0A98BAC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442"/>
            <a:ext cx="12192000" cy="8120063"/>
          </a:xfrm>
          <a:prstGeom prst="rect">
            <a:avLst/>
          </a:prstGeom>
        </p:spPr>
      </p:pic>
      <p:sp>
        <p:nvSpPr>
          <p:cNvPr id="4" name="Title 1">
            <a:extLst>
              <a:ext uri="{FF2B5EF4-FFF2-40B4-BE49-F238E27FC236}">
                <a16:creationId xmlns:a16="http://schemas.microsoft.com/office/drawing/2014/main" id="{E01F5DFC-A294-4E1B-99D6-8E9EF9A531C0}"/>
              </a:ext>
            </a:extLst>
          </p:cNvPr>
          <p:cNvSpPr>
            <a:spLocks noGrp="1"/>
          </p:cNvSpPr>
          <p:nvPr>
            <p:ph type="ctrTitle" idx="4294967295"/>
          </p:nvPr>
        </p:nvSpPr>
        <p:spPr>
          <a:xfrm>
            <a:off x="1983763" y="5339800"/>
            <a:ext cx="4331516" cy="666095"/>
          </a:xfrm>
        </p:spPr>
        <p:txBody>
          <a:bodyPr>
            <a:normAutofit fontScale="90000"/>
          </a:bodyPr>
          <a:lstStyle/>
          <a:p>
            <a:pPr algn="l"/>
            <a:r>
              <a:rPr lang="en-US" sz="4900" b="1">
                <a:solidFill>
                  <a:schemeClr val="bg1"/>
                </a:solidFill>
                <a:latin typeface="+mn-lt"/>
              </a:rPr>
              <a:t>Click to edit Master title style</a:t>
            </a:r>
            <a:endParaRPr lang="en-US" sz="3600" b="0" dirty="0">
              <a:solidFill>
                <a:schemeClr val="bg1"/>
              </a:solidFill>
              <a:latin typeface="+mj-lt"/>
            </a:endParaRPr>
          </a:p>
        </p:txBody>
      </p:sp>
      <p:pic>
        <p:nvPicPr>
          <p:cNvPr id="5" name="Picture 4">
            <a:extLst>
              <a:ext uri="{FF2B5EF4-FFF2-40B4-BE49-F238E27FC236}">
                <a16:creationId xmlns:a16="http://schemas.microsoft.com/office/drawing/2014/main" id="{6C64C30E-C391-4871-9384-CDCFCD4B4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120" y="4949505"/>
            <a:ext cx="1446686" cy="1446686"/>
          </a:xfrm>
          <a:prstGeom prst="rect">
            <a:avLst/>
          </a:prstGeom>
        </p:spPr>
      </p:pic>
      <p:cxnSp>
        <p:nvCxnSpPr>
          <p:cNvPr id="6" name="Straight Connector 5">
            <a:extLst>
              <a:ext uri="{FF2B5EF4-FFF2-40B4-BE49-F238E27FC236}">
                <a16:creationId xmlns:a16="http://schemas.microsoft.com/office/drawing/2014/main" id="{DA848A1C-26C6-44D1-82B0-C12B90C929C9}"/>
              </a:ext>
            </a:extLst>
          </p:cNvPr>
          <p:cNvCxnSpPr/>
          <p:nvPr userDrawn="1"/>
        </p:nvCxnSpPr>
        <p:spPr>
          <a:xfrm>
            <a:off x="1765806" y="4949505"/>
            <a:ext cx="0" cy="14466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022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47C5-3053-46F6-9EDD-002CD5FE7939}"/>
              </a:ext>
            </a:extLst>
          </p:cNvPr>
          <p:cNvSpPr>
            <a:spLocks noGrp="1"/>
          </p:cNvSpPr>
          <p:nvPr>
            <p:ph type="title"/>
          </p:nvPr>
        </p:nvSpPr>
        <p:spPr/>
        <p:txBody>
          <a:bodyPr/>
          <a:lstStyle>
            <a:lvl1pPr>
              <a:defRPr b="1">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93079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tential impact">
    <p:bg>
      <p:bgPr>
        <a:solidFill>
          <a:srgbClr val="EA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8E2B-3D2E-4A4B-82F3-03027920003E}"/>
              </a:ext>
            </a:extLst>
          </p:cNvPr>
          <p:cNvSpPr>
            <a:spLocks noGrp="1"/>
          </p:cNvSpPr>
          <p:nvPr>
            <p:ph type="title" hasCustomPrompt="1"/>
          </p:nvPr>
        </p:nvSpPr>
        <p:spPr>
          <a:xfrm>
            <a:off x="1970314" y="278722"/>
            <a:ext cx="10515600" cy="1325563"/>
          </a:xfrm>
        </p:spPr>
        <p:txBody>
          <a:bodyPr/>
          <a:lstStyle>
            <a:lvl1pPr>
              <a:defRPr b="0"/>
            </a:lvl1pPr>
          </a:lstStyle>
          <a:p>
            <a:r>
              <a:rPr lang="en-US" dirty="0"/>
              <a:t>Potential impact</a:t>
            </a:r>
            <a:endParaRPr lang="en-GB" dirty="0"/>
          </a:p>
        </p:txBody>
      </p:sp>
      <p:cxnSp>
        <p:nvCxnSpPr>
          <p:cNvPr id="3" name="Straight Connector 2">
            <a:extLst>
              <a:ext uri="{FF2B5EF4-FFF2-40B4-BE49-F238E27FC236}">
                <a16:creationId xmlns:a16="http://schemas.microsoft.com/office/drawing/2014/main" id="{AF68738C-032E-44A8-B2C0-A5F4B258E064}"/>
              </a:ext>
            </a:extLst>
          </p:cNvPr>
          <p:cNvCxnSpPr>
            <a:cxnSpLocks/>
          </p:cNvCxnSpPr>
          <p:nvPr userDrawn="1"/>
        </p:nvCxnSpPr>
        <p:spPr>
          <a:xfrm>
            <a:off x="1970314" y="1348063"/>
            <a:ext cx="7979229" cy="0"/>
          </a:xfrm>
          <a:prstGeom prst="line">
            <a:avLst/>
          </a:prstGeom>
          <a:ln w="57150">
            <a:solidFill>
              <a:srgbClr val="304658"/>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8E015AC-2EED-4E04-BFAE-E1056613F043}"/>
              </a:ext>
            </a:extLst>
          </p:cNvPr>
          <p:cNvSpPr>
            <a:spLocks noGrp="1"/>
          </p:cNvSpPr>
          <p:nvPr>
            <p:ph idx="1" hasCustomPrompt="1"/>
          </p:nvPr>
        </p:nvSpPr>
        <p:spPr>
          <a:xfrm>
            <a:off x="838200" y="1825625"/>
            <a:ext cx="9364579"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marL="0" indent="0">
              <a:buNone/>
            </a:pPr>
            <a:r>
              <a:rPr lang="en-GB" sz="2800" dirty="0"/>
              <a:t>Your learners will…</a:t>
            </a:r>
          </a:p>
          <a:p>
            <a:pPr>
              <a:buClr>
                <a:srgbClr val="BF574F"/>
              </a:buClr>
            </a:pPr>
            <a:r>
              <a:rPr lang="en-GB" sz="2800" dirty="0"/>
              <a:t>Bullet point 1</a:t>
            </a:r>
          </a:p>
          <a:p>
            <a:pPr>
              <a:buClr>
                <a:srgbClr val="BF574F"/>
              </a:buClr>
            </a:pPr>
            <a:r>
              <a:rPr lang="en-GB" sz="2800" dirty="0"/>
              <a:t>Bullet point 2</a:t>
            </a:r>
          </a:p>
          <a:p>
            <a:pPr>
              <a:buClr>
                <a:srgbClr val="BF574F"/>
              </a:buClr>
            </a:pPr>
            <a:r>
              <a:rPr lang="en-GB" sz="2800" dirty="0"/>
              <a:t>Bullet point 3</a:t>
            </a:r>
          </a:p>
        </p:txBody>
      </p:sp>
      <p:grpSp>
        <p:nvGrpSpPr>
          <p:cNvPr id="6" name="Group 5">
            <a:extLst>
              <a:ext uri="{FF2B5EF4-FFF2-40B4-BE49-F238E27FC236}">
                <a16:creationId xmlns:a16="http://schemas.microsoft.com/office/drawing/2014/main" id="{1562E2EE-EAB2-4BF4-8209-78E4D66312E3}"/>
              </a:ext>
            </a:extLst>
          </p:cNvPr>
          <p:cNvGrpSpPr/>
          <p:nvPr userDrawn="1"/>
        </p:nvGrpSpPr>
        <p:grpSpPr>
          <a:xfrm>
            <a:off x="455794" y="365125"/>
            <a:ext cx="1328457" cy="1122835"/>
            <a:chOff x="0" y="0"/>
            <a:chExt cx="2743056" cy="2266950"/>
          </a:xfrm>
        </p:grpSpPr>
        <p:sp>
          <p:nvSpPr>
            <p:cNvPr id="7" name="Freeform 6">
              <a:extLst>
                <a:ext uri="{FF2B5EF4-FFF2-40B4-BE49-F238E27FC236}">
                  <a16:creationId xmlns:a16="http://schemas.microsoft.com/office/drawing/2014/main" id="{11D86FED-3AAE-4881-9D15-4E5CA8A8B86C}"/>
                </a:ext>
              </a:extLst>
            </p:cNvPr>
            <p:cNvSpPr/>
            <p:nvPr/>
          </p:nvSpPr>
          <p:spPr>
            <a:xfrm>
              <a:off x="390525" y="400050"/>
              <a:ext cx="1520638" cy="1533525"/>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Freeform 7">
              <a:extLst>
                <a:ext uri="{FF2B5EF4-FFF2-40B4-BE49-F238E27FC236}">
                  <a16:creationId xmlns:a16="http://schemas.microsoft.com/office/drawing/2014/main" id="{E401669B-35E0-4701-B5A2-D90C84A51111}"/>
                </a:ext>
              </a:extLst>
            </p:cNvPr>
            <p:cNvSpPr/>
            <p:nvPr/>
          </p:nvSpPr>
          <p:spPr>
            <a:xfrm>
              <a:off x="885825" y="857250"/>
              <a:ext cx="623367" cy="628650"/>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9" name="Group 8">
              <a:extLst>
                <a:ext uri="{FF2B5EF4-FFF2-40B4-BE49-F238E27FC236}">
                  <a16:creationId xmlns:a16="http://schemas.microsoft.com/office/drawing/2014/main" id="{8C69279E-4DB9-431D-A26B-B71CFE1B1B67}"/>
                </a:ext>
              </a:extLst>
            </p:cNvPr>
            <p:cNvGrpSpPr/>
            <p:nvPr/>
          </p:nvGrpSpPr>
          <p:grpSpPr>
            <a:xfrm>
              <a:off x="0" y="0"/>
              <a:ext cx="2743056" cy="2266950"/>
              <a:chOff x="0" y="0"/>
              <a:chExt cx="2743056" cy="2266950"/>
            </a:xfrm>
          </p:grpSpPr>
          <p:sp>
            <p:nvSpPr>
              <p:cNvPr id="10" name="Freeform 9">
                <a:extLst>
                  <a:ext uri="{FF2B5EF4-FFF2-40B4-BE49-F238E27FC236}">
                    <a16:creationId xmlns:a16="http://schemas.microsoft.com/office/drawing/2014/main" id="{7E66F9E5-D1FF-49A2-AE4D-869C6F1312D4}"/>
                  </a:ext>
                </a:extLst>
              </p:cNvPr>
              <p:cNvSpPr/>
              <p:nvPr/>
            </p:nvSpPr>
            <p:spPr>
              <a:xfrm>
                <a:off x="0" y="0"/>
                <a:ext cx="2247900" cy="2266950"/>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1" name="Group 10">
                <a:extLst>
                  <a:ext uri="{FF2B5EF4-FFF2-40B4-BE49-F238E27FC236}">
                    <a16:creationId xmlns:a16="http://schemas.microsoft.com/office/drawing/2014/main" id="{A1A67590-CFFD-4AE5-A3C7-43FBB6A75EC9}"/>
                  </a:ext>
                </a:extLst>
              </p:cNvPr>
              <p:cNvGrpSpPr/>
              <p:nvPr/>
            </p:nvGrpSpPr>
            <p:grpSpPr>
              <a:xfrm rot="13862938">
                <a:off x="1418582" y="-124784"/>
                <a:ext cx="1098227" cy="1550721"/>
                <a:chOff x="1189364" y="245615"/>
                <a:chExt cx="1098227" cy="1550721"/>
              </a:xfrm>
            </p:grpSpPr>
            <p:cxnSp>
              <p:nvCxnSpPr>
                <p:cNvPr id="12" name="Straight Connector 11">
                  <a:extLst>
                    <a:ext uri="{FF2B5EF4-FFF2-40B4-BE49-F238E27FC236}">
                      <a16:creationId xmlns:a16="http://schemas.microsoft.com/office/drawing/2014/main" id="{17DF3ABD-741E-43E3-AA47-67BB25373F10}"/>
                    </a:ext>
                  </a:extLst>
                </p:cNvPr>
                <p:cNvCxnSpPr/>
                <p:nvPr/>
              </p:nvCxnSpPr>
              <p:spPr>
                <a:xfrm rot="7737062" flipV="1">
                  <a:off x="988266" y="446713"/>
                  <a:ext cx="1500424" cy="1098227"/>
                </a:xfrm>
                <a:prstGeom prst="line">
                  <a:avLst/>
                </a:prstGeom>
                <a:ln w="76200">
                  <a:solidFill>
                    <a:srgbClr val="BF5759"/>
                  </a:solidFill>
                </a:ln>
              </p:spPr>
              <p:style>
                <a:lnRef idx="1">
                  <a:schemeClr val="accent1"/>
                </a:lnRef>
                <a:fillRef idx="0">
                  <a:schemeClr val="accent1"/>
                </a:fillRef>
                <a:effectRef idx="0">
                  <a:schemeClr val="accent1"/>
                </a:effectRef>
                <a:fontRef idx="minor">
                  <a:schemeClr val="tx1"/>
                </a:fontRef>
              </p:style>
            </p:cxnSp>
            <p:sp>
              <p:nvSpPr>
                <p:cNvPr id="13" name="Diagonal Stripe 12">
                  <a:extLst>
                    <a:ext uri="{FF2B5EF4-FFF2-40B4-BE49-F238E27FC236}">
                      <a16:creationId xmlns:a16="http://schemas.microsoft.com/office/drawing/2014/main" id="{78099D41-9F13-4B3C-A3AB-02AEBB3FFD86}"/>
                    </a:ext>
                  </a:extLst>
                </p:cNvPr>
                <p:cNvSpPr/>
                <p:nvPr/>
              </p:nvSpPr>
              <p:spPr>
                <a:xfrm rot="18537062">
                  <a:off x="1418931" y="1335572"/>
                  <a:ext cx="525947" cy="395582"/>
                </a:xfrm>
                <a:prstGeom prst="diagStripe">
                  <a:avLst/>
                </a:prstGeom>
                <a:solidFill>
                  <a:srgbClr val="BF5759"/>
                </a:solidFill>
                <a:ln w="19050">
                  <a:solidFill>
                    <a:srgbClr val="BF57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Diagonal Stripe 13">
                  <a:extLst>
                    <a:ext uri="{FF2B5EF4-FFF2-40B4-BE49-F238E27FC236}">
                      <a16:creationId xmlns:a16="http://schemas.microsoft.com/office/drawing/2014/main" id="{BA7FA535-CCFD-4175-ADDD-B05250ACF2B5}"/>
                    </a:ext>
                  </a:extLst>
                </p:cNvPr>
                <p:cNvSpPr/>
                <p:nvPr/>
              </p:nvSpPr>
              <p:spPr>
                <a:xfrm rot="3519086" flipH="1">
                  <a:off x="1521420" y="1322610"/>
                  <a:ext cx="525947" cy="395582"/>
                </a:xfrm>
                <a:prstGeom prst="diagStripe">
                  <a:avLst/>
                </a:prstGeom>
                <a:solidFill>
                  <a:srgbClr val="BF5759"/>
                </a:solidFill>
                <a:ln w="19050">
                  <a:solidFill>
                    <a:srgbClr val="BF57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spTree>
    <p:extLst>
      <p:ext uri="{BB962C8B-B14F-4D97-AF65-F5344CB8AC3E}">
        <p14:creationId xmlns:p14="http://schemas.microsoft.com/office/powerpoint/2010/main" val="2490247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3044-CE65-458E-860F-251C4C66F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7F319-5391-41A7-9373-EE8A6AB461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E0F345-0A0E-4D21-A902-3FFFC18E3E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4321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A9D18-4BD2-4B88-9E7F-6BFF466152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EC90A2-68C1-499A-96F0-2BE9649F2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492D2B-F2C8-4AEF-A0D8-DBA5BD183F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25F120-1B76-4AEC-9162-3FF3B8160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F47B3C-5B14-4E56-91E1-F63614B6030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7104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7305-C47A-42D0-AEC5-006270E0CA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8242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E05E15-F6A1-492B-A7DB-BEFEAD90E242}"/>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F17DFAB-C208-0893-86C9-787ED720238E}"/>
              </a:ext>
            </a:extLst>
          </p:cNvPr>
          <p:cNvSpPr/>
          <p:nvPr userDrawn="1"/>
        </p:nvSpPr>
        <p:spPr>
          <a:xfrm>
            <a:off x="0" y="0"/>
            <a:ext cx="12428738"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0146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9F13B6-99B4-43A1-A1AB-C40B85E8BF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1" y="109976"/>
            <a:ext cx="1156849" cy="1156849"/>
          </a:xfrm>
          <a:prstGeom prst="rect">
            <a:avLst/>
          </a:prstGeom>
          <a:noFill/>
        </p:spPr>
      </p:pic>
    </p:spTree>
    <p:extLst>
      <p:ext uri="{BB962C8B-B14F-4D97-AF65-F5344CB8AC3E}">
        <p14:creationId xmlns:p14="http://schemas.microsoft.com/office/powerpoint/2010/main" val="3827508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White blank templa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21B324-5FF9-47B5-A41B-0C6BD4A1E328}"/>
              </a:ext>
            </a:extLst>
          </p:cNvPr>
          <p:cNvSpPr>
            <a:spLocks noGrp="1"/>
          </p:cNvSpPr>
          <p:nvPr>
            <p:ph type="title" hasCustomPrompt="1"/>
          </p:nvPr>
        </p:nvSpPr>
        <p:spPr>
          <a:xfrm>
            <a:off x="838200" y="365125"/>
            <a:ext cx="10515600" cy="1325563"/>
          </a:xfrm>
        </p:spPr>
        <p:txBody>
          <a:bodyPr/>
          <a:lstStyle>
            <a:lvl1pPr>
              <a:defRPr sz="2800" b="0">
                <a:solidFill>
                  <a:srgbClr val="00B0F0"/>
                </a:solidFill>
                <a:latin typeface="+mj-lt"/>
              </a:defRPr>
            </a:lvl1pPr>
          </a:lstStyle>
          <a:p>
            <a:r>
              <a:rPr lang="en-GB" b="0" dirty="0">
                <a:latin typeface="+mj-lt"/>
              </a:rPr>
              <a:t>Subtitle</a:t>
            </a:r>
            <a:endParaRPr lang="en-US" b="0" dirty="0">
              <a:latin typeface="+mj-lt"/>
            </a:endParaRPr>
          </a:p>
        </p:txBody>
      </p:sp>
      <p:sp>
        <p:nvSpPr>
          <p:cNvPr id="4" name="Content Placeholder 2">
            <a:extLst>
              <a:ext uri="{FF2B5EF4-FFF2-40B4-BE49-F238E27FC236}">
                <a16:creationId xmlns:a16="http://schemas.microsoft.com/office/drawing/2014/main" id="{BE1C53E2-50E9-4969-82D6-1E6278B7DDCF}"/>
              </a:ext>
            </a:extLst>
          </p:cNvPr>
          <p:cNvSpPr>
            <a:spLocks noGrp="1"/>
          </p:cNvSpPr>
          <p:nvPr>
            <p:ph idx="1"/>
          </p:nvPr>
        </p:nvSpPr>
        <p:spPr>
          <a:xfrm>
            <a:off x="838200" y="1825625"/>
            <a:ext cx="10050379" cy="4351338"/>
          </a:xfrm>
        </p:spPr>
        <p:txBody>
          <a:bodyPr/>
          <a:lstStyle/>
          <a:p>
            <a:r>
              <a:rPr lang="en-GB" sz="3200" baseline="30000" dirty="0"/>
              <a:t>A</a:t>
            </a:r>
          </a:p>
          <a:p>
            <a:r>
              <a:rPr lang="en-GB" sz="3200" baseline="30000" dirty="0"/>
              <a:t>B</a:t>
            </a:r>
          </a:p>
          <a:p>
            <a:r>
              <a:rPr lang="en-GB" sz="3200" baseline="30000" dirty="0"/>
              <a:t>C</a:t>
            </a:r>
          </a:p>
          <a:p>
            <a:r>
              <a:rPr lang="en-GB" sz="3200" baseline="30000" dirty="0"/>
              <a:t>D</a:t>
            </a:r>
          </a:p>
          <a:p>
            <a:r>
              <a:rPr lang="en-GB" sz="3200" baseline="30000" dirty="0"/>
              <a:t>E</a:t>
            </a:r>
          </a:p>
          <a:p>
            <a:r>
              <a:rPr lang="en-GB" sz="3200" baseline="30000" dirty="0"/>
              <a:t>F</a:t>
            </a:r>
          </a:p>
          <a:p>
            <a:endParaRPr lang="en-GB" baseline="30000" dirty="0"/>
          </a:p>
          <a:p>
            <a:endParaRPr lang="en-GB" baseline="30000" dirty="0"/>
          </a:p>
          <a:p>
            <a:endParaRPr lang="en-US" dirty="0"/>
          </a:p>
          <a:p>
            <a:endParaRPr lang="en-US" dirty="0"/>
          </a:p>
        </p:txBody>
      </p:sp>
    </p:spTree>
    <p:extLst>
      <p:ext uri="{BB962C8B-B14F-4D97-AF65-F5344CB8AC3E}">
        <p14:creationId xmlns:p14="http://schemas.microsoft.com/office/powerpoint/2010/main" val="32873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otential impact">
    <p:bg>
      <p:bgPr>
        <a:solidFill>
          <a:srgbClr val="EAEFF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562E2EE-EAB2-4BF4-8209-78E4D66312E3}"/>
              </a:ext>
            </a:extLst>
          </p:cNvPr>
          <p:cNvGrpSpPr/>
          <p:nvPr userDrawn="1"/>
        </p:nvGrpSpPr>
        <p:grpSpPr>
          <a:xfrm>
            <a:off x="455794" y="365125"/>
            <a:ext cx="1328457" cy="1122835"/>
            <a:chOff x="0" y="0"/>
            <a:chExt cx="2743056" cy="2266950"/>
          </a:xfrm>
        </p:grpSpPr>
        <p:sp>
          <p:nvSpPr>
            <p:cNvPr id="7" name="Freeform 6">
              <a:extLst>
                <a:ext uri="{FF2B5EF4-FFF2-40B4-BE49-F238E27FC236}">
                  <a16:creationId xmlns:a16="http://schemas.microsoft.com/office/drawing/2014/main" id="{11D86FED-3AAE-4881-9D15-4E5CA8A8B86C}"/>
                </a:ext>
              </a:extLst>
            </p:cNvPr>
            <p:cNvSpPr/>
            <p:nvPr/>
          </p:nvSpPr>
          <p:spPr>
            <a:xfrm>
              <a:off x="390525" y="400050"/>
              <a:ext cx="1520638" cy="1533525"/>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Freeform 7">
              <a:extLst>
                <a:ext uri="{FF2B5EF4-FFF2-40B4-BE49-F238E27FC236}">
                  <a16:creationId xmlns:a16="http://schemas.microsoft.com/office/drawing/2014/main" id="{E401669B-35E0-4701-B5A2-D90C84A51111}"/>
                </a:ext>
              </a:extLst>
            </p:cNvPr>
            <p:cNvSpPr/>
            <p:nvPr/>
          </p:nvSpPr>
          <p:spPr>
            <a:xfrm>
              <a:off x="885825" y="857250"/>
              <a:ext cx="623367" cy="628650"/>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9" name="Group 8">
              <a:extLst>
                <a:ext uri="{FF2B5EF4-FFF2-40B4-BE49-F238E27FC236}">
                  <a16:creationId xmlns:a16="http://schemas.microsoft.com/office/drawing/2014/main" id="{8C69279E-4DB9-431D-A26B-B71CFE1B1B67}"/>
                </a:ext>
              </a:extLst>
            </p:cNvPr>
            <p:cNvGrpSpPr/>
            <p:nvPr/>
          </p:nvGrpSpPr>
          <p:grpSpPr>
            <a:xfrm>
              <a:off x="0" y="0"/>
              <a:ext cx="2743056" cy="2266950"/>
              <a:chOff x="0" y="0"/>
              <a:chExt cx="2743056" cy="2266950"/>
            </a:xfrm>
          </p:grpSpPr>
          <p:sp>
            <p:nvSpPr>
              <p:cNvPr id="10" name="Freeform 9">
                <a:extLst>
                  <a:ext uri="{FF2B5EF4-FFF2-40B4-BE49-F238E27FC236}">
                    <a16:creationId xmlns:a16="http://schemas.microsoft.com/office/drawing/2014/main" id="{7E66F9E5-D1FF-49A2-AE4D-869C6F1312D4}"/>
                  </a:ext>
                </a:extLst>
              </p:cNvPr>
              <p:cNvSpPr/>
              <p:nvPr/>
            </p:nvSpPr>
            <p:spPr>
              <a:xfrm>
                <a:off x="0" y="0"/>
                <a:ext cx="2247900" cy="2266950"/>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1" name="Group 10">
                <a:extLst>
                  <a:ext uri="{FF2B5EF4-FFF2-40B4-BE49-F238E27FC236}">
                    <a16:creationId xmlns:a16="http://schemas.microsoft.com/office/drawing/2014/main" id="{A1A67590-CFFD-4AE5-A3C7-43FBB6A75EC9}"/>
                  </a:ext>
                </a:extLst>
              </p:cNvPr>
              <p:cNvGrpSpPr/>
              <p:nvPr/>
            </p:nvGrpSpPr>
            <p:grpSpPr>
              <a:xfrm rot="13862938">
                <a:off x="1418582" y="-124784"/>
                <a:ext cx="1098227" cy="1550721"/>
                <a:chOff x="1189364" y="245615"/>
                <a:chExt cx="1098227" cy="1550721"/>
              </a:xfrm>
            </p:grpSpPr>
            <p:cxnSp>
              <p:nvCxnSpPr>
                <p:cNvPr id="12" name="Straight Connector 11">
                  <a:extLst>
                    <a:ext uri="{FF2B5EF4-FFF2-40B4-BE49-F238E27FC236}">
                      <a16:creationId xmlns:a16="http://schemas.microsoft.com/office/drawing/2014/main" id="{17DF3ABD-741E-43E3-AA47-67BB25373F10}"/>
                    </a:ext>
                  </a:extLst>
                </p:cNvPr>
                <p:cNvCxnSpPr/>
                <p:nvPr/>
              </p:nvCxnSpPr>
              <p:spPr>
                <a:xfrm rot="7737062" flipV="1">
                  <a:off x="988266" y="446713"/>
                  <a:ext cx="1500424" cy="1098227"/>
                </a:xfrm>
                <a:prstGeom prst="line">
                  <a:avLst/>
                </a:prstGeom>
                <a:ln w="76200">
                  <a:solidFill>
                    <a:srgbClr val="BF5759"/>
                  </a:solidFill>
                </a:ln>
              </p:spPr>
              <p:style>
                <a:lnRef idx="1">
                  <a:schemeClr val="accent1"/>
                </a:lnRef>
                <a:fillRef idx="0">
                  <a:schemeClr val="accent1"/>
                </a:fillRef>
                <a:effectRef idx="0">
                  <a:schemeClr val="accent1"/>
                </a:effectRef>
                <a:fontRef idx="minor">
                  <a:schemeClr val="tx1"/>
                </a:fontRef>
              </p:style>
            </p:cxnSp>
            <p:sp>
              <p:nvSpPr>
                <p:cNvPr id="13" name="Diagonal Stripe 12">
                  <a:extLst>
                    <a:ext uri="{FF2B5EF4-FFF2-40B4-BE49-F238E27FC236}">
                      <a16:creationId xmlns:a16="http://schemas.microsoft.com/office/drawing/2014/main" id="{78099D41-9F13-4B3C-A3AB-02AEBB3FFD86}"/>
                    </a:ext>
                  </a:extLst>
                </p:cNvPr>
                <p:cNvSpPr/>
                <p:nvPr/>
              </p:nvSpPr>
              <p:spPr>
                <a:xfrm rot="18537062">
                  <a:off x="1418931" y="1335572"/>
                  <a:ext cx="525947" cy="395582"/>
                </a:xfrm>
                <a:prstGeom prst="diagStripe">
                  <a:avLst/>
                </a:prstGeom>
                <a:solidFill>
                  <a:srgbClr val="BF5759"/>
                </a:solidFill>
                <a:ln w="19050">
                  <a:solidFill>
                    <a:srgbClr val="BF57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Diagonal Stripe 13">
                  <a:extLst>
                    <a:ext uri="{FF2B5EF4-FFF2-40B4-BE49-F238E27FC236}">
                      <a16:creationId xmlns:a16="http://schemas.microsoft.com/office/drawing/2014/main" id="{BA7FA535-CCFD-4175-ADDD-B05250ACF2B5}"/>
                    </a:ext>
                  </a:extLst>
                </p:cNvPr>
                <p:cNvSpPr/>
                <p:nvPr/>
              </p:nvSpPr>
              <p:spPr>
                <a:xfrm rot="3519086" flipH="1">
                  <a:off x="1521420" y="1322610"/>
                  <a:ext cx="525947" cy="395582"/>
                </a:xfrm>
                <a:prstGeom prst="diagStripe">
                  <a:avLst/>
                </a:prstGeom>
                <a:solidFill>
                  <a:srgbClr val="BF5759"/>
                </a:solidFill>
                <a:ln w="19050">
                  <a:solidFill>
                    <a:srgbClr val="BF57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spTree>
    <p:extLst>
      <p:ext uri="{BB962C8B-B14F-4D97-AF65-F5344CB8AC3E}">
        <p14:creationId xmlns:p14="http://schemas.microsoft.com/office/powerpoint/2010/main" val="3870894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Learning intentions">
    <p:bg>
      <p:bgPr>
        <a:solidFill>
          <a:srgbClr val="EA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8E2B-3D2E-4A4B-82F3-03027920003E}"/>
              </a:ext>
            </a:extLst>
          </p:cNvPr>
          <p:cNvSpPr>
            <a:spLocks noGrp="1"/>
          </p:cNvSpPr>
          <p:nvPr>
            <p:ph type="title" hasCustomPrompt="1"/>
          </p:nvPr>
        </p:nvSpPr>
        <p:spPr>
          <a:xfrm>
            <a:off x="1970314" y="278722"/>
            <a:ext cx="10515600" cy="1325563"/>
          </a:xfrm>
        </p:spPr>
        <p:txBody>
          <a:bodyPr/>
          <a:lstStyle>
            <a:lvl1pPr>
              <a:defRPr b="0"/>
            </a:lvl1pPr>
          </a:lstStyle>
          <a:p>
            <a:r>
              <a:rPr lang="en-US" dirty="0"/>
              <a:t>Learning intentions</a:t>
            </a:r>
            <a:endParaRPr lang="en-GB" dirty="0"/>
          </a:p>
        </p:txBody>
      </p:sp>
      <p:pic>
        <p:nvPicPr>
          <p:cNvPr id="4" name="Picture 3">
            <a:extLst>
              <a:ext uri="{FF2B5EF4-FFF2-40B4-BE49-F238E27FC236}">
                <a16:creationId xmlns:a16="http://schemas.microsoft.com/office/drawing/2014/main" id="{E6D1A4E4-BD30-41BA-8369-A636C27DB364}"/>
              </a:ext>
            </a:extLst>
          </p:cNvPr>
          <p:cNvPicPr>
            <a:picLocks noChangeAspect="1"/>
          </p:cNvPicPr>
          <p:nvPr userDrawn="1"/>
        </p:nvPicPr>
        <p:blipFill>
          <a:blip r:embed="rId2"/>
          <a:stretch>
            <a:fillRect/>
          </a:stretch>
        </p:blipFill>
        <p:spPr>
          <a:xfrm>
            <a:off x="401930" y="261281"/>
            <a:ext cx="1405097" cy="1325563"/>
          </a:xfrm>
          <a:prstGeom prst="rect">
            <a:avLst/>
          </a:prstGeom>
          <a:solidFill>
            <a:srgbClr val="EAEFF2"/>
          </a:solidFill>
        </p:spPr>
      </p:pic>
      <p:sp>
        <p:nvSpPr>
          <p:cNvPr id="5" name="Content Placeholder 2">
            <a:extLst>
              <a:ext uri="{FF2B5EF4-FFF2-40B4-BE49-F238E27FC236}">
                <a16:creationId xmlns:a16="http://schemas.microsoft.com/office/drawing/2014/main" id="{08E015AC-2EED-4E04-BFAE-E1056613F043}"/>
              </a:ext>
            </a:extLst>
          </p:cNvPr>
          <p:cNvSpPr>
            <a:spLocks noGrp="1"/>
          </p:cNvSpPr>
          <p:nvPr>
            <p:ph idx="1" hasCustomPrompt="1"/>
          </p:nvPr>
        </p:nvSpPr>
        <p:spPr>
          <a:xfrm>
            <a:off x="838200" y="1825625"/>
            <a:ext cx="9364579"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marL="0" indent="0">
              <a:buNone/>
            </a:pPr>
            <a:r>
              <a:rPr lang="en-GB" sz="2800" dirty="0"/>
              <a:t>By the end of this session you will…</a:t>
            </a:r>
          </a:p>
          <a:p>
            <a:pPr>
              <a:buClr>
                <a:srgbClr val="304658"/>
              </a:buClr>
            </a:pPr>
            <a:r>
              <a:rPr lang="en-GB" sz="2800" dirty="0"/>
              <a:t>Bullet point 1</a:t>
            </a:r>
          </a:p>
          <a:p>
            <a:pPr>
              <a:buClr>
                <a:srgbClr val="304658"/>
              </a:buClr>
            </a:pPr>
            <a:r>
              <a:rPr lang="en-GB" sz="2800" dirty="0"/>
              <a:t>Bullet point 2</a:t>
            </a:r>
          </a:p>
          <a:p>
            <a:pPr>
              <a:buClr>
                <a:srgbClr val="304658"/>
              </a:buClr>
            </a:pPr>
            <a:r>
              <a:rPr lang="en-GB" sz="2800" dirty="0"/>
              <a:t>Etc.</a:t>
            </a:r>
          </a:p>
        </p:txBody>
      </p:sp>
    </p:spTree>
    <p:extLst>
      <p:ext uri="{BB962C8B-B14F-4D97-AF65-F5344CB8AC3E}">
        <p14:creationId xmlns:p14="http://schemas.microsoft.com/office/powerpoint/2010/main" val="3681018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Potential impact">
    <p:bg>
      <p:bgPr>
        <a:solidFill>
          <a:srgbClr val="EA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8E2B-3D2E-4A4B-82F3-03027920003E}"/>
              </a:ext>
            </a:extLst>
          </p:cNvPr>
          <p:cNvSpPr>
            <a:spLocks noGrp="1"/>
          </p:cNvSpPr>
          <p:nvPr>
            <p:ph type="title" hasCustomPrompt="1"/>
          </p:nvPr>
        </p:nvSpPr>
        <p:spPr>
          <a:xfrm>
            <a:off x="1970314" y="278722"/>
            <a:ext cx="10515600" cy="1325563"/>
          </a:xfrm>
        </p:spPr>
        <p:txBody>
          <a:bodyPr/>
          <a:lstStyle>
            <a:lvl1pPr>
              <a:defRPr b="0"/>
            </a:lvl1pPr>
          </a:lstStyle>
          <a:p>
            <a:r>
              <a:rPr lang="en-US" dirty="0"/>
              <a:t>Potential impact</a:t>
            </a:r>
            <a:endParaRPr lang="en-GB" dirty="0"/>
          </a:p>
        </p:txBody>
      </p:sp>
      <p:sp>
        <p:nvSpPr>
          <p:cNvPr id="5" name="Content Placeholder 2">
            <a:extLst>
              <a:ext uri="{FF2B5EF4-FFF2-40B4-BE49-F238E27FC236}">
                <a16:creationId xmlns:a16="http://schemas.microsoft.com/office/drawing/2014/main" id="{08E015AC-2EED-4E04-BFAE-E1056613F043}"/>
              </a:ext>
            </a:extLst>
          </p:cNvPr>
          <p:cNvSpPr>
            <a:spLocks noGrp="1"/>
          </p:cNvSpPr>
          <p:nvPr>
            <p:ph idx="1" hasCustomPrompt="1"/>
          </p:nvPr>
        </p:nvSpPr>
        <p:spPr>
          <a:xfrm>
            <a:off x="838200" y="1825625"/>
            <a:ext cx="9364579"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marL="0" indent="0">
              <a:buNone/>
            </a:pPr>
            <a:r>
              <a:rPr lang="en-GB" sz="2800" dirty="0"/>
              <a:t>Your learners will…</a:t>
            </a:r>
          </a:p>
          <a:p>
            <a:pPr>
              <a:buClr>
                <a:srgbClr val="BF574F"/>
              </a:buClr>
            </a:pPr>
            <a:r>
              <a:rPr lang="en-GB" sz="2800" dirty="0"/>
              <a:t>Bullet point 1</a:t>
            </a:r>
          </a:p>
          <a:p>
            <a:pPr>
              <a:buClr>
                <a:srgbClr val="BF574F"/>
              </a:buClr>
            </a:pPr>
            <a:r>
              <a:rPr lang="en-GB" sz="2800" dirty="0"/>
              <a:t>Bullet point 2</a:t>
            </a:r>
          </a:p>
          <a:p>
            <a:pPr>
              <a:buClr>
                <a:srgbClr val="BF574F"/>
              </a:buClr>
            </a:pPr>
            <a:r>
              <a:rPr lang="en-GB" sz="2800" dirty="0"/>
              <a:t>Bullet point 3</a:t>
            </a:r>
          </a:p>
        </p:txBody>
      </p:sp>
      <p:grpSp>
        <p:nvGrpSpPr>
          <p:cNvPr id="6" name="Group 5">
            <a:extLst>
              <a:ext uri="{FF2B5EF4-FFF2-40B4-BE49-F238E27FC236}">
                <a16:creationId xmlns:a16="http://schemas.microsoft.com/office/drawing/2014/main" id="{1562E2EE-EAB2-4BF4-8209-78E4D66312E3}"/>
              </a:ext>
            </a:extLst>
          </p:cNvPr>
          <p:cNvGrpSpPr/>
          <p:nvPr userDrawn="1"/>
        </p:nvGrpSpPr>
        <p:grpSpPr>
          <a:xfrm>
            <a:off x="455794" y="365125"/>
            <a:ext cx="1328457" cy="1122835"/>
            <a:chOff x="0" y="0"/>
            <a:chExt cx="2743056" cy="2266950"/>
          </a:xfrm>
        </p:grpSpPr>
        <p:sp>
          <p:nvSpPr>
            <p:cNvPr id="7" name="Freeform 6">
              <a:extLst>
                <a:ext uri="{FF2B5EF4-FFF2-40B4-BE49-F238E27FC236}">
                  <a16:creationId xmlns:a16="http://schemas.microsoft.com/office/drawing/2014/main" id="{11D86FED-3AAE-4881-9D15-4E5CA8A8B86C}"/>
                </a:ext>
              </a:extLst>
            </p:cNvPr>
            <p:cNvSpPr/>
            <p:nvPr/>
          </p:nvSpPr>
          <p:spPr>
            <a:xfrm>
              <a:off x="390525" y="400050"/>
              <a:ext cx="1520638" cy="1533525"/>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Freeform 7">
              <a:extLst>
                <a:ext uri="{FF2B5EF4-FFF2-40B4-BE49-F238E27FC236}">
                  <a16:creationId xmlns:a16="http://schemas.microsoft.com/office/drawing/2014/main" id="{E401669B-35E0-4701-B5A2-D90C84A51111}"/>
                </a:ext>
              </a:extLst>
            </p:cNvPr>
            <p:cNvSpPr/>
            <p:nvPr/>
          </p:nvSpPr>
          <p:spPr>
            <a:xfrm>
              <a:off x="885825" y="857250"/>
              <a:ext cx="623367" cy="628650"/>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9" name="Group 8">
              <a:extLst>
                <a:ext uri="{FF2B5EF4-FFF2-40B4-BE49-F238E27FC236}">
                  <a16:creationId xmlns:a16="http://schemas.microsoft.com/office/drawing/2014/main" id="{8C69279E-4DB9-431D-A26B-B71CFE1B1B67}"/>
                </a:ext>
              </a:extLst>
            </p:cNvPr>
            <p:cNvGrpSpPr/>
            <p:nvPr/>
          </p:nvGrpSpPr>
          <p:grpSpPr>
            <a:xfrm>
              <a:off x="0" y="0"/>
              <a:ext cx="2743056" cy="2266950"/>
              <a:chOff x="0" y="0"/>
              <a:chExt cx="2743056" cy="2266950"/>
            </a:xfrm>
          </p:grpSpPr>
          <p:sp>
            <p:nvSpPr>
              <p:cNvPr id="10" name="Freeform 9">
                <a:extLst>
                  <a:ext uri="{FF2B5EF4-FFF2-40B4-BE49-F238E27FC236}">
                    <a16:creationId xmlns:a16="http://schemas.microsoft.com/office/drawing/2014/main" id="{7E66F9E5-D1FF-49A2-AE4D-869C6F1312D4}"/>
                  </a:ext>
                </a:extLst>
              </p:cNvPr>
              <p:cNvSpPr/>
              <p:nvPr/>
            </p:nvSpPr>
            <p:spPr>
              <a:xfrm>
                <a:off x="0" y="0"/>
                <a:ext cx="2247900" cy="2266950"/>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1" name="Group 10">
                <a:extLst>
                  <a:ext uri="{FF2B5EF4-FFF2-40B4-BE49-F238E27FC236}">
                    <a16:creationId xmlns:a16="http://schemas.microsoft.com/office/drawing/2014/main" id="{A1A67590-CFFD-4AE5-A3C7-43FBB6A75EC9}"/>
                  </a:ext>
                </a:extLst>
              </p:cNvPr>
              <p:cNvGrpSpPr/>
              <p:nvPr/>
            </p:nvGrpSpPr>
            <p:grpSpPr>
              <a:xfrm rot="13862938">
                <a:off x="1418582" y="-124784"/>
                <a:ext cx="1098227" cy="1550721"/>
                <a:chOff x="1189364" y="245615"/>
                <a:chExt cx="1098227" cy="1550721"/>
              </a:xfrm>
            </p:grpSpPr>
            <p:cxnSp>
              <p:nvCxnSpPr>
                <p:cNvPr id="12" name="Straight Connector 11">
                  <a:extLst>
                    <a:ext uri="{FF2B5EF4-FFF2-40B4-BE49-F238E27FC236}">
                      <a16:creationId xmlns:a16="http://schemas.microsoft.com/office/drawing/2014/main" id="{17DF3ABD-741E-43E3-AA47-67BB25373F10}"/>
                    </a:ext>
                  </a:extLst>
                </p:cNvPr>
                <p:cNvCxnSpPr/>
                <p:nvPr/>
              </p:nvCxnSpPr>
              <p:spPr>
                <a:xfrm rot="7737062" flipV="1">
                  <a:off x="988266" y="446713"/>
                  <a:ext cx="1500424" cy="1098227"/>
                </a:xfrm>
                <a:prstGeom prst="line">
                  <a:avLst/>
                </a:prstGeom>
                <a:ln w="76200">
                  <a:solidFill>
                    <a:srgbClr val="BF5759"/>
                  </a:solidFill>
                </a:ln>
              </p:spPr>
              <p:style>
                <a:lnRef idx="1">
                  <a:schemeClr val="accent1"/>
                </a:lnRef>
                <a:fillRef idx="0">
                  <a:schemeClr val="accent1"/>
                </a:fillRef>
                <a:effectRef idx="0">
                  <a:schemeClr val="accent1"/>
                </a:effectRef>
                <a:fontRef idx="minor">
                  <a:schemeClr val="tx1"/>
                </a:fontRef>
              </p:style>
            </p:cxnSp>
            <p:sp>
              <p:nvSpPr>
                <p:cNvPr id="13" name="Diagonal Stripe 12">
                  <a:extLst>
                    <a:ext uri="{FF2B5EF4-FFF2-40B4-BE49-F238E27FC236}">
                      <a16:creationId xmlns:a16="http://schemas.microsoft.com/office/drawing/2014/main" id="{78099D41-9F13-4B3C-A3AB-02AEBB3FFD86}"/>
                    </a:ext>
                  </a:extLst>
                </p:cNvPr>
                <p:cNvSpPr/>
                <p:nvPr/>
              </p:nvSpPr>
              <p:spPr>
                <a:xfrm rot="18537062">
                  <a:off x="1418931" y="1335572"/>
                  <a:ext cx="525947" cy="395582"/>
                </a:xfrm>
                <a:prstGeom prst="diagStripe">
                  <a:avLst/>
                </a:prstGeom>
                <a:solidFill>
                  <a:srgbClr val="BF5759"/>
                </a:solidFill>
                <a:ln w="19050">
                  <a:solidFill>
                    <a:srgbClr val="BF57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Diagonal Stripe 13">
                  <a:extLst>
                    <a:ext uri="{FF2B5EF4-FFF2-40B4-BE49-F238E27FC236}">
                      <a16:creationId xmlns:a16="http://schemas.microsoft.com/office/drawing/2014/main" id="{BA7FA535-CCFD-4175-ADDD-B05250ACF2B5}"/>
                    </a:ext>
                  </a:extLst>
                </p:cNvPr>
                <p:cNvSpPr/>
                <p:nvPr/>
              </p:nvSpPr>
              <p:spPr>
                <a:xfrm rot="3519086" flipH="1">
                  <a:off x="1521420" y="1322610"/>
                  <a:ext cx="525947" cy="395582"/>
                </a:xfrm>
                <a:prstGeom prst="diagStripe">
                  <a:avLst/>
                </a:prstGeom>
                <a:solidFill>
                  <a:srgbClr val="BF5759"/>
                </a:solidFill>
                <a:ln w="19050">
                  <a:solidFill>
                    <a:srgbClr val="BF57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spTree>
    <p:extLst>
      <p:ext uri="{BB962C8B-B14F-4D97-AF65-F5344CB8AC3E}">
        <p14:creationId xmlns:p14="http://schemas.microsoft.com/office/powerpoint/2010/main" val="3835639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Informa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US" dirty="0"/>
              <a:t>Information</a:t>
            </a:r>
            <a:endParaRPr lang="en-GB" dirty="0"/>
          </a:p>
        </p:txBody>
      </p:sp>
      <p:pic>
        <p:nvPicPr>
          <p:cNvPr id="4" name="Picture 3">
            <a:extLst>
              <a:ext uri="{FF2B5EF4-FFF2-40B4-BE49-F238E27FC236}">
                <a16:creationId xmlns:a16="http://schemas.microsoft.com/office/drawing/2014/main" id="{A9EC5D31-5C7F-45B8-99E3-783325B0653F}"/>
              </a:ext>
            </a:extLst>
          </p:cNvPr>
          <p:cNvPicPr>
            <a:picLocks noChangeAspect="1"/>
          </p:cNvPicPr>
          <p:nvPr userDrawn="1"/>
        </p:nvPicPr>
        <p:blipFill rotWithShape="1">
          <a:blip r:embed="rId2"/>
          <a:srcRect t="29094" b="30264"/>
          <a:stretch/>
        </p:blipFill>
        <p:spPr>
          <a:xfrm>
            <a:off x="264746" y="182879"/>
            <a:ext cx="1499746" cy="1642745"/>
          </a:xfrm>
          <a:prstGeom prst="rect">
            <a:avLst/>
          </a:prstGeom>
        </p:spPr>
      </p:pic>
      <p:sp>
        <p:nvSpPr>
          <p:cNvPr id="6" name="Content Placeholder 2">
            <a:extLst>
              <a:ext uri="{FF2B5EF4-FFF2-40B4-BE49-F238E27FC236}">
                <a16:creationId xmlns:a16="http://schemas.microsoft.com/office/drawing/2014/main" id="{C63F58D6-9B95-46E6-B996-F6CDCA111AA5}"/>
              </a:ext>
            </a:extLst>
          </p:cNvPr>
          <p:cNvSpPr>
            <a:spLocks noGrp="1"/>
          </p:cNvSpPr>
          <p:nvPr>
            <p:ph sz="half" idx="1"/>
          </p:nvPr>
        </p:nvSpPr>
        <p:spPr>
          <a:xfrm>
            <a:off x="838199" y="1825625"/>
            <a:ext cx="9589309" cy="4351338"/>
          </a:xfrm>
        </p:spPr>
        <p:txBody>
          <a:bodyPr>
            <a:normAutofit/>
          </a:bodyPr>
          <a:lstStyle/>
          <a:p>
            <a:pPr>
              <a:buClr>
                <a:srgbClr val="008877"/>
              </a:buClr>
            </a:pPr>
            <a:r>
              <a:rPr lang="en-GB" sz="3200" dirty="0"/>
              <a:t>Bullet point 1</a:t>
            </a:r>
          </a:p>
          <a:p>
            <a:pPr>
              <a:buClr>
                <a:srgbClr val="008877"/>
              </a:buClr>
            </a:pPr>
            <a:r>
              <a:rPr lang="en-GB" sz="3200" dirty="0"/>
              <a:t>Bullet point 2</a:t>
            </a:r>
          </a:p>
          <a:p>
            <a:pPr>
              <a:buClr>
                <a:srgbClr val="008877"/>
              </a:buClr>
            </a:pPr>
            <a:r>
              <a:rPr lang="en-GB" sz="3200" dirty="0"/>
              <a:t>Etc.</a:t>
            </a:r>
          </a:p>
          <a:p>
            <a:pPr>
              <a:buClr>
                <a:srgbClr val="BF574F"/>
              </a:buClr>
            </a:pPr>
            <a:endParaRPr lang="en-GB" dirty="0"/>
          </a:p>
          <a:p>
            <a:pPr marL="0" indent="0">
              <a:buNone/>
            </a:pPr>
            <a:endParaRPr lang="en-GB" dirty="0"/>
          </a:p>
        </p:txBody>
      </p:sp>
    </p:spTree>
    <p:extLst>
      <p:ext uri="{BB962C8B-B14F-4D97-AF65-F5344CB8AC3E}">
        <p14:creationId xmlns:p14="http://schemas.microsoft.com/office/powerpoint/2010/main" val="292190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US" dirty="0"/>
              <a:t>Information</a:t>
            </a:r>
            <a:endParaRPr lang="en-GB" dirty="0"/>
          </a:p>
        </p:txBody>
      </p:sp>
      <p:pic>
        <p:nvPicPr>
          <p:cNvPr id="4" name="Picture 3">
            <a:extLst>
              <a:ext uri="{FF2B5EF4-FFF2-40B4-BE49-F238E27FC236}">
                <a16:creationId xmlns:a16="http://schemas.microsoft.com/office/drawing/2014/main" id="{A9EC5D31-5C7F-45B8-99E3-783325B0653F}"/>
              </a:ext>
            </a:extLst>
          </p:cNvPr>
          <p:cNvPicPr>
            <a:picLocks noChangeAspect="1"/>
          </p:cNvPicPr>
          <p:nvPr userDrawn="1"/>
        </p:nvPicPr>
        <p:blipFill rotWithShape="1">
          <a:blip r:embed="rId2"/>
          <a:srcRect t="29094" b="30264"/>
          <a:stretch/>
        </p:blipFill>
        <p:spPr>
          <a:xfrm>
            <a:off x="264746" y="182879"/>
            <a:ext cx="1499746" cy="1642745"/>
          </a:xfrm>
          <a:prstGeom prst="rect">
            <a:avLst/>
          </a:prstGeom>
        </p:spPr>
      </p:pic>
      <p:sp>
        <p:nvSpPr>
          <p:cNvPr id="6" name="Content Placeholder 2">
            <a:extLst>
              <a:ext uri="{FF2B5EF4-FFF2-40B4-BE49-F238E27FC236}">
                <a16:creationId xmlns:a16="http://schemas.microsoft.com/office/drawing/2014/main" id="{C63F58D6-9B95-46E6-B996-F6CDCA111AA5}"/>
              </a:ext>
            </a:extLst>
          </p:cNvPr>
          <p:cNvSpPr>
            <a:spLocks noGrp="1"/>
          </p:cNvSpPr>
          <p:nvPr>
            <p:ph sz="half" idx="1"/>
          </p:nvPr>
        </p:nvSpPr>
        <p:spPr>
          <a:xfrm>
            <a:off x="838199" y="1825625"/>
            <a:ext cx="9589309" cy="4351338"/>
          </a:xfrm>
        </p:spPr>
        <p:txBody>
          <a:bodyPr>
            <a:normAutofit/>
          </a:bodyPr>
          <a:lstStyle/>
          <a:p>
            <a:pPr>
              <a:buClr>
                <a:srgbClr val="008877"/>
              </a:buClr>
            </a:pPr>
            <a:r>
              <a:rPr lang="en-GB" sz="3200" dirty="0"/>
              <a:t>Bullet point 1</a:t>
            </a:r>
          </a:p>
          <a:p>
            <a:pPr>
              <a:buClr>
                <a:srgbClr val="008877"/>
              </a:buClr>
            </a:pPr>
            <a:r>
              <a:rPr lang="en-GB" sz="3200" dirty="0"/>
              <a:t>Bullet point 2</a:t>
            </a:r>
          </a:p>
          <a:p>
            <a:pPr>
              <a:buClr>
                <a:srgbClr val="008877"/>
              </a:buClr>
            </a:pPr>
            <a:r>
              <a:rPr lang="en-GB" sz="3200" dirty="0"/>
              <a:t>Etc.</a:t>
            </a:r>
          </a:p>
          <a:p>
            <a:pPr>
              <a:buClr>
                <a:srgbClr val="BF574F"/>
              </a:buClr>
            </a:pPr>
            <a:endParaRPr lang="en-GB" dirty="0"/>
          </a:p>
          <a:p>
            <a:pPr marL="0" indent="0">
              <a:buNone/>
            </a:pPr>
            <a:endParaRPr lang="en-GB" dirty="0"/>
          </a:p>
        </p:txBody>
      </p:sp>
    </p:spTree>
    <p:extLst>
      <p:ext uri="{BB962C8B-B14F-4D97-AF65-F5344CB8AC3E}">
        <p14:creationId xmlns:p14="http://schemas.microsoft.com/office/powerpoint/2010/main" val="1580459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ck and white plain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9919BA8-035A-4CFF-A77C-0589C8138D9E}"/>
              </a:ext>
            </a:extLst>
          </p:cNvPr>
          <p:cNvSpPr>
            <a:spLocks noGrp="1"/>
          </p:cNvSpPr>
          <p:nvPr>
            <p:ph type="title"/>
          </p:nvPr>
        </p:nvSpPr>
        <p:spPr>
          <a:xfrm>
            <a:off x="838200" y="365125"/>
            <a:ext cx="10515600" cy="1325563"/>
          </a:xfrm>
        </p:spPr>
        <p:txBody>
          <a:bodyPr/>
          <a:lstStyle/>
          <a:p>
            <a:r>
              <a:rPr lang="en-GB" b="1" dirty="0">
                <a:latin typeface="+mn-lt"/>
              </a:rPr>
              <a:t>Main Title</a:t>
            </a:r>
            <a:r>
              <a:rPr lang="en-GB" dirty="0"/>
              <a:t>  </a:t>
            </a:r>
            <a:r>
              <a:rPr lang="en-GB" b="0" dirty="0">
                <a:latin typeface="+mj-lt"/>
              </a:rPr>
              <a:t>Subtitle</a:t>
            </a:r>
            <a:endParaRPr lang="en-US" b="0" dirty="0">
              <a:latin typeface="+mj-lt"/>
            </a:endParaRPr>
          </a:p>
        </p:txBody>
      </p:sp>
      <p:sp>
        <p:nvSpPr>
          <p:cNvPr id="7" name="Content Placeholder 2">
            <a:extLst>
              <a:ext uri="{FF2B5EF4-FFF2-40B4-BE49-F238E27FC236}">
                <a16:creationId xmlns:a16="http://schemas.microsoft.com/office/drawing/2014/main" id="{118B8A7F-68FB-460A-8B7A-EF6C6DC53794}"/>
              </a:ext>
            </a:extLst>
          </p:cNvPr>
          <p:cNvSpPr>
            <a:spLocks noGrp="1"/>
          </p:cNvSpPr>
          <p:nvPr>
            <p:ph idx="1"/>
          </p:nvPr>
        </p:nvSpPr>
        <p:spPr>
          <a:xfrm>
            <a:off x="838200" y="1825625"/>
            <a:ext cx="10050379" cy="4351338"/>
          </a:xfrm>
        </p:spPr>
        <p:txBody>
          <a:bodyPr/>
          <a:lstStyle>
            <a:lvl1pPr>
              <a:defRPr sz="3600"/>
            </a:lvl1pPr>
          </a:lstStyle>
          <a:p>
            <a:r>
              <a:rPr lang="en-GB" sz="3200" baseline="30000" dirty="0"/>
              <a:t>A</a:t>
            </a:r>
          </a:p>
          <a:p>
            <a:r>
              <a:rPr lang="en-GB" sz="3200" baseline="30000" dirty="0"/>
              <a:t>B</a:t>
            </a:r>
          </a:p>
          <a:p>
            <a:r>
              <a:rPr lang="en-GB" sz="3200" baseline="30000" dirty="0"/>
              <a:t>C</a:t>
            </a:r>
          </a:p>
          <a:p>
            <a:r>
              <a:rPr lang="en-GB" sz="3200" baseline="30000" dirty="0"/>
              <a:t>D</a:t>
            </a:r>
          </a:p>
          <a:p>
            <a:r>
              <a:rPr lang="en-GB" sz="3200" baseline="30000" dirty="0"/>
              <a:t>E</a:t>
            </a:r>
          </a:p>
          <a:p>
            <a:r>
              <a:rPr lang="en-GB" sz="3200" baseline="30000" dirty="0"/>
              <a:t>F</a:t>
            </a:r>
          </a:p>
          <a:p>
            <a:endParaRPr lang="en-GB" baseline="30000" dirty="0"/>
          </a:p>
          <a:p>
            <a:endParaRPr lang="en-GB" baseline="30000" dirty="0"/>
          </a:p>
          <a:p>
            <a:endParaRPr lang="en-US" dirty="0"/>
          </a:p>
          <a:p>
            <a:endParaRPr lang="en-US" dirty="0"/>
          </a:p>
        </p:txBody>
      </p:sp>
    </p:spTree>
    <p:extLst>
      <p:ext uri="{BB962C8B-B14F-4D97-AF65-F5344CB8AC3E}">
        <p14:creationId xmlns:p14="http://schemas.microsoft.com/office/powerpoint/2010/main" val="1214788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arning intentions">
    <p:bg>
      <p:bgPr>
        <a:solidFill>
          <a:srgbClr val="EA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8E2B-3D2E-4A4B-82F3-03027920003E}"/>
              </a:ext>
            </a:extLst>
          </p:cNvPr>
          <p:cNvSpPr>
            <a:spLocks noGrp="1"/>
          </p:cNvSpPr>
          <p:nvPr>
            <p:ph type="title" hasCustomPrompt="1"/>
          </p:nvPr>
        </p:nvSpPr>
        <p:spPr>
          <a:xfrm>
            <a:off x="1970314" y="278722"/>
            <a:ext cx="10515600" cy="1325563"/>
          </a:xfrm>
        </p:spPr>
        <p:txBody>
          <a:bodyPr/>
          <a:lstStyle>
            <a:lvl1pPr>
              <a:defRPr b="0"/>
            </a:lvl1pPr>
          </a:lstStyle>
          <a:p>
            <a:r>
              <a:rPr lang="en-US" dirty="0"/>
              <a:t>Learning intentions</a:t>
            </a:r>
            <a:endParaRPr lang="en-GB" dirty="0"/>
          </a:p>
        </p:txBody>
      </p:sp>
      <p:pic>
        <p:nvPicPr>
          <p:cNvPr id="4" name="Picture 3">
            <a:extLst>
              <a:ext uri="{FF2B5EF4-FFF2-40B4-BE49-F238E27FC236}">
                <a16:creationId xmlns:a16="http://schemas.microsoft.com/office/drawing/2014/main" id="{E6D1A4E4-BD30-41BA-8369-A636C27DB364}"/>
              </a:ext>
            </a:extLst>
          </p:cNvPr>
          <p:cNvPicPr>
            <a:picLocks noChangeAspect="1"/>
          </p:cNvPicPr>
          <p:nvPr userDrawn="1"/>
        </p:nvPicPr>
        <p:blipFill>
          <a:blip r:embed="rId2"/>
          <a:stretch>
            <a:fillRect/>
          </a:stretch>
        </p:blipFill>
        <p:spPr>
          <a:xfrm>
            <a:off x="401930" y="261281"/>
            <a:ext cx="1405097" cy="1325563"/>
          </a:xfrm>
          <a:prstGeom prst="rect">
            <a:avLst/>
          </a:prstGeom>
          <a:solidFill>
            <a:srgbClr val="EAEFF2"/>
          </a:solidFill>
        </p:spPr>
      </p:pic>
      <p:sp>
        <p:nvSpPr>
          <p:cNvPr id="5" name="Content Placeholder 2">
            <a:extLst>
              <a:ext uri="{FF2B5EF4-FFF2-40B4-BE49-F238E27FC236}">
                <a16:creationId xmlns:a16="http://schemas.microsoft.com/office/drawing/2014/main" id="{08E015AC-2EED-4E04-BFAE-E1056613F043}"/>
              </a:ext>
            </a:extLst>
          </p:cNvPr>
          <p:cNvSpPr>
            <a:spLocks noGrp="1"/>
          </p:cNvSpPr>
          <p:nvPr>
            <p:ph idx="1" hasCustomPrompt="1"/>
          </p:nvPr>
        </p:nvSpPr>
        <p:spPr>
          <a:xfrm>
            <a:off x="838200" y="1825625"/>
            <a:ext cx="9364579"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marL="0" indent="0">
              <a:buNone/>
            </a:pPr>
            <a:r>
              <a:rPr lang="en-GB" sz="2800" dirty="0"/>
              <a:t>By the end of this session you will…</a:t>
            </a:r>
          </a:p>
          <a:p>
            <a:pPr>
              <a:buClr>
                <a:srgbClr val="304658"/>
              </a:buClr>
            </a:pPr>
            <a:r>
              <a:rPr lang="en-GB" sz="2800" dirty="0"/>
              <a:t>Bullet point 1</a:t>
            </a:r>
          </a:p>
          <a:p>
            <a:pPr>
              <a:buClr>
                <a:srgbClr val="304658"/>
              </a:buClr>
            </a:pPr>
            <a:r>
              <a:rPr lang="en-GB" sz="2800" dirty="0"/>
              <a:t>Bullet point 2</a:t>
            </a:r>
          </a:p>
          <a:p>
            <a:pPr>
              <a:buClr>
                <a:srgbClr val="304658"/>
              </a:buClr>
            </a:pPr>
            <a:r>
              <a:rPr lang="en-GB" sz="2800" dirty="0"/>
              <a:t>Etc.</a:t>
            </a:r>
          </a:p>
        </p:txBody>
      </p:sp>
    </p:spTree>
    <p:extLst>
      <p:ext uri="{BB962C8B-B14F-4D97-AF65-F5344CB8AC3E}">
        <p14:creationId xmlns:p14="http://schemas.microsoft.com/office/powerpoint/2010/main" val="3943946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otential impact">
    <p:bg>
      <p:bgPr>
        <a:solidFill>
          <a:srgbClr val="EA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8E2B-3D2E-4A4B-82F3-03027920003E}"/>
              </a:ext>
            </a:extLst>
          </p:cNvPr>
          <p:cNvSpPr>
            <a:spLocks noGrp="1"/>
          </p:cNvSpPr>
          <p:nvPr>
            <p:ph type="title" hasCustomPrompt="1"/>
          </p:nvPr>
        </p:nvSpPr>
        <p:spPr>
          <a:xfrm>
            <a:off x="1970314" y="278722"/>
            <a:ext cx="10515600" cy="1325563"/>
          </a:xfrm>
        </p:spPr>
        <p:txBody>
          <a:bodyPr/>
          <a:lstStyle>
            <a:lvl1pPr>
              <a:defRPr b="0"/>
            </a:lvl1pPr>
          </a:lstStyle>
          <a:p>
            <a:r>
              <a:rPr lang="en-US" dirty="0"/>
              <a:t>Potential impact</a:t>
            </a:r>
            <a:endParaRPr lang="en-GB" dirty="0"/>
          </a:p>
        </p:txBody>
      </p:sp>
      <p:cxnSp>
        <p:nvCxnSpPr>
          <p:cNvPr id="3" name="Straight Connector 2">
            <a:extLst>
              <a:ext uri="{FF2B5EF4-FFF2-40B4-BE49-F238E27FC236}">
                <a16:creationId xmlns:a16="http://schemas.microsoft.com/office/drawing/2014/main" id="{AF68738C-032E-44A8-B2C0-A5F4B258E064}"/>
              </a:ext>
            </a:extLst>
          </p:cNvPr>
          <p:cNvCxnSpPr>
            <a:cxnSpLocks/>
          </p:cNvCxnSpPr>
          <p:nvPr userDrawn="1"/>
        </p:nvCxnSpPr>
        <p:spPr>
          <a:xfrm>
            <a:off x="1970314" y="1348063"/>
            <a:ext cx="7979229" cy="0"/>
          </a:xfrm>
          <a:prstGeom prst="line">
            <a:avLst/>
          </a:prstGeom>
          <a:ln w="57150">
            <a:solidFill>
              <a:srgbClr val="304658"/>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8E015AC-2EED-4E04-BFAE-E1056613F043}"/>
              </a:ext>
            </a:extLst>
          </p:cNvPr>
          <p:cNvSpPr>
            <a:spLocks noGrp="1"/>
          </p:cNvSpPr>
          <p:nvPr>
            <p:ph idx="1" hasCustomPrompt="1"/>
          </p:nvPr>
        </p:nvSpPr>
        <p:spPr>
          <a:xfrm>
            <a:off x="838200" y="1825625"/>
            <a:ext cx="9364579"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marL="0" indent="0">
              <a:buNone/>
            </a:pPr>
            <a:r>
              <a:rPr lang="en-GB" sz="2800" dirty="0"/>
              <a:t>Your learners will…</a:t>
            </a:r>
          </a:p>
          <a:p>
            <a:pPr>
              <a:buClr>
                <a:srgbClr val="BF574F"/>
              </a:buClr>
            </a:pPr>
            <a:r>
              <a:rPr lang="en-GB" sz="2800" dirty="0"/>
              <a:t>Bullet point 1</a:t>
            </a:r>
          </a:p>
          <a:p>
            <a:pPr>
              <a:buClr>
                <a:srgbClr val="BF574F"/>
              </a:buClr>
            </a:pPr>
            <a:r>
              <a:rPr lang="en-GB" sz="2800" dirty="0"/>
              <a:t>Bullet point 2</a:t>
            </a:r>
          </a:p>
          <a:p>
            <a:pPr>
              <a:buClr>
                <a:srgbClr val="BF574F"/>
              </a:buClr>
            </a:pPr>
            <a:r>
              <a:rPr lang="en-GB" sz="2800" dirty="0"/>
              <a:t>Bullet point 3</a:t>
            </a:r>
          </a:p>
        </p:txBody>
      </p:sp>
      <p:grpSp>
        <p:nvGrpSpPr>
          <p:cNvPr id="6" name="Group 5">
            <a:extLst>
              <a:ext uri="{FF2B5EF4-FFF2-40B4-BE49-F238E27FC236}">
                <a16:creationId xmlns:a16="http://schemas.microsoft.com/office/drawing/2014/main" id="{1562E2EE-EAB2-4BF4-8209-78E4D66312E3}"/>
              </a:ext>
            </a:extLst>
          </p:cNvPr>
          <p:cNvGrpSpPr/>
          <p:nvPr userDrawn="1"/>
        </p:nvGrpSpPr>
        <p:grpSpPr>
          <a:xfrm>
            <a:off x="455794" y="365125"/>
            <a:ext cx="1328457" cy="1122835"/>
            <a:chOff x="0" y="0"/>
            <a:chExt cx="2743056" cy="2266950"/>
          </a:xfrm>
        </p:grpSpPr>
        <p:sp>
          <p:nvSpPr>
            <p:cNvPr id="7" name="Freeform 6">
              <a:extLst>
                <a:ext uri="{FF2B5EF4-FFF2-40B4-BE49-F238E27FC236}">
                  <a16:creationId xmlns:a16="http://schemas.microsoft.com/office/drawing/2014/main" id="{11D86FED-3AAE-4881-9D15-4E5CA8A8B86C}"/>
                </a:ext>
              </a:extLst>
            </p:cNvPr>
            <p:cNvSpPr/>
            <p:nvPr/>
          </p:nvSpPr>
          <p:spPr>
            <a:xfrm>
              <a:off x="390525" y="400050"/>
              <a:ext cx="1520638" cy="1533525"/>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Freeform 7">
              <a:extLst>
                <a:ext uri="{FF2B5EF4-FFF2-40B4-BE49-F238E27FC236}">
                  <a16:creationId xmlns:a16="http://schemas.microsoft.com/office/drawing/2014/main" id="{E401669B-35E0-4701-B5A2-D90C84A51111}"/>
                </a:ext>
              </a:extLst>
            </p:cNvPr>
            <p:cNvSpPr/>
            <p:nvPr/>
          </p:nvSpPr>
          <p:spPr>
            <a:xfrm>
              <a:off x="885825" y="857250"/>
              <a:ext cx="623367" cy="628650"/>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9" name="Group 8">
              <a:extLst>
                <a:ext uri="{FF2B5EF4-FFF2-40B4-BE49-F238E27FC236}">
                  <a16:creationId xmlns:a16="http://schemas.microsoft.com/office/drawing/2014/main" id="{8C69279E-4DB9-431D-A26B-B71CFE1B1B67}"/>
                </a:ext>
              </a:extLst>
            </p:cNvPr>
            <p:cNvGrpSpPr/>
            <p:nvPr/>
          </p:nvGrpSpPr>
          <p:grpSpPr>
            <a:xfrm>
              <a:off x="0" y="0"/>
              <a:ext cx="2743056" cy="2266950"/>
              <a:chOff x="0" y="0"/>
              <a:chExt cx="2743056" cy="2266950"/>
            </a:xfrm>
          </p:grpSpPr>
          <p:sp>
            <p:nvSpPr>
              <p:cNvPr id="10" name="Freeform 9">
                <a:extLst>
                  <a:ext uri="{FF2B5EF4-FFF2-40B4-BE49-F238E27FC236}">
                    <a16:creationId xmlns:a16="http://schemas.microsoft.com/office/drawing/2014/main" id="{7E66F9E5-D1FF-49A2-AE4D-869C6F1312D4}"/>
                  </a:ext>
                </a:extLst>
              </p:cNvPr>
              <p:cNvSpPr/>
              <p:nvPr/>
            </p:nvSpPr>
            <p:spPr>
              <a:xfrm>
                <a:off x="0" y="0"/>
                <a:ext cx="2247900" cy="2266950"/>
              </a:xfrm>
              <a:custGeom>
                <a:avLst/>
                <a:gdLst>
                  <a:gd name="connsiteX0" fmla="*/ 51243 w 1101866"/>
                  <a:gd name="connsiteY0" fmla="*/ 333375 h 1029826"/>
                  <a:gd name="connsiteX1" fmla="*/ 222693 w 1101866"/>
                  <a:gd name="connsiteY1" fmla="*/ 95250 h 1029826"/>
                  <a:gd name="connsiteX2" fmla="*/ 594168 w 1101866"/>
                  <a:gd name="connsiteY2" fmla="*/ 0 h 1029826"/>
                  <a:gd name="connsiteX3" fmla="*/ 879918 w 1101866"/>
                  <a:gd name="connsiteY3" fmla="*/ 95250 h 1029826"/>
                  <a:gd name="connsiteX4" fmla="*/ 1051368 w 1101866"/>
                  <a:gd name="connsiteY4" fmla="*/ 257175 h 1029826"/>
                  <a:gd name="connsiteX5" fmla="*/ 1098993 w 1101866"/>
                  <a:gd name="connsiteY5" fmla="*/ 628650 h 1029826"/>
                  <a:gd name="connsiteX6" fmla="*/ 984693 w 1101866"/>
                  <a:gd name="connsiteY6" fmla="*/ 904875 h 1029826"/>
                  <a:gd name="connsiteX7" fmla="*/ 613218 w 1101866"/>
                  <a:gd name="connsiteY7" fmla="*/ 1028700 h 1029826"/>
                  <a:gd name="connsiteX8" fmla="*/ 241743 w 1101866"/>
                  <a:gd name="connsiteY8" fmla="*/ 952500 h 1029826"/>
                  <a:gd name="connsiteX9" fmla="*/ 13143 w 1101866"/>
                  <a:gd name="connsiteY9" fmla="*/ 733425 h 1029826"/>
                  <a:gd name="connsiteX10" fmla="*/ 51243 w 1101866"/>
                  <a:gd name="connsiteY10" fmla="*/ 333375 h 102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866" h="1029826">
                    <a:moveTo>
                      <a:pt x="51243" y="333375"/>
                    </a:moveTo>
                    <a:cubicBezTo>
                      <a:pt x="86168" y="227013"/>
                      <a:pt x="132206" y="150812"/>
                      <a:pt x="222693" y="95250"/>
                    </a:cubicBezTo>
                    <a:cubicBezTo>
                      <a:pt x="313180" y="39688"/>
                      <a:pt x="484631" y="0"/>
                      <a:pt x="594168" y="0"/>
                    </a:cubicBezTo>
                    <a:cubicBezTo>
                      <a:pt x="703705" y="0"/>
                      <a:pt x="803718" y="52387"/>
                      <a:pt x="879918" y="95250"/>
                    </a:cubicBezTo>
                    <a:cubicBezTo>
                      <a:pt x="956118" y="138112"/>
                      <a:pt x="1014856" y="168275"/>
                      <a:pt x="1051368" y="257175"/>
                    </a:cubicBezTo>
                    <a:cubicBezTo>
                      <a:pt x="1087880" y="346075"/>
                      <a:pt x="1110106" y="520700"/>
                      <a:pt x="1098993" y="628650"/>
                    </a:cubicBezTo>
                    <a:cubicBezTo>
                      <a:pt x="1087881" y="736600"/>
                      <a:pt x="1065656" y="838200"/>
                      <a:pt x="984693" y="904875"/>
                    </a:cubicBezTo>
                    <a:cubicBezTo>
                      <a:pt x="903731" y="971550"/>
                      <a:pt x="737043" y="1020763"/>
                      <a:pt x="613218" y="1028700"/>
                    </a:cubicBezTo>
                    <a:cubicBezTo>
                      <a:pt x="489393" y="1036638"/>
                      <a:pt x="341755" y="1001712"/>
                      <a:pt x="241743" y="952500"/>
                    </a:cubicBezTo>
                    <a:cubicBezTo>
                      <a:pt x="141731" y="903288"/>
                      <a:pt x="46480" y="836613"/>
                      <a:pt x="13143" y="733425"/>
                    </a:cubicBezTo>
                    <a:cubicBezTo>
                      <a:pt x="-20195" y="630238"/>
                      <a:pt x="16318" y="439737"/>
                      <a:pt x="51243" y="333375"/>
                    </a:cubicBezTo>
                    <a:close/>
                  </a:path>
                </a:pathLst>
              </a:custGeom>
              <a:noFill/>
              <a:ln w="5715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1" name="Group 10">
                <a:extLst>
                  <a:ext uri="{FF2B5EF4-FFF2-40B4-BE49-F238E27FC236}">
                    <a16:creationId xmlns:a16="http://schemas.microsoft.com/office/drawing/2014/main" id="{A1A67590-CFFD-4AE5-A3C7-43FBB6A75EC9}"/>
                  </a:ext>
                </a:extLst>
              </p:cNvPr>
              <p:cNvGrpSpPr/>
              <p:nvPr/>
            </p:nvGrpSpPr>
            <p:grpSpPr>
              <a:xfrm rot="13862938">
                <a:off x="1418582" y="-124784"/>
                <a:ext cx="1098227" cy="1550721"/>
                <a:chOff x="1189364" y="245615"/>
                <a:chExt cx="1098227" cy="1550721"/>
              </a:xfrm>
            </p:grpSpPr>
            <p:cxnSp>
              <p:nvCxnSpPr>
                <p:cNvPr id="12" name="Straight Connector 11">
                  <a:extLst>
                    <a:ext uri="{FF2B5EF4-FFF2-40B4-BE49-F238E27FC236}">
                      <a16:creationId xmlns:a16="http://schemas.microsoft.com/office/drawing/2014/main" id="{17DF3ABD-741E-43E3-AA47-67BB25373F10}"/>
                    </a:ext>
                  </a:extLst>
                </p:cNvPr>
                <p:cNvCxnSpPr/>
                <p:nvPr/>
              </p:nvCxnSpPr>
              <p:spPr>
                <a:xfrm rot="7737062" flipV="1">
                  <a:off x="988266" y="446713"/>
                  <a:ext cx="1500424" cy="1098227"/>
                </a:xfrm>
                <a:prstGeom prst="line">
                  <a:avLst/>
                </a:prstGeom>
                <a:ln w="76200">
                  <a:solidFill>
                    <a:srgbClr val="BF5759"/>
                  </a:solidFill>
                </a:ln>
              </p:spPr>
              <p:style>
                <a:lnRef idx="1">
                  <a:schemeClr val="accent1"/>
                </a:lnRef>
                <a:fillRef idx="0">
                  <a:schemeClr val="accent1"/>
                </a:fillRef>
                <a:effectRef idx="0">
                  <a:schemeClr val="accent1"/>
                </a:effectRef>
                <a:fontRef idx="minor">
                  <a:schemeClr val="tx1"/>
                </a:fontRef>
              </p:style>
            </p:cxnSp>
            <p:sp>
              <p:nvSpPr>
                <p:cNvPr id="13" name="Diagonal Stripe 12">
                  <a:extLst>
                    <a:ext uri="{FF2B5EF4-FFF2-40B4-BE49-F238E27FC236}">
                      <a16:creationId xmlns:a16="http://schemas.microsoft.com/office/drawing/2014/main" id="{78099D41-9F13-4B3C-A3AB-02AEBB3FFD86}"/>
                    </a:ext>
                  </a:extLst>
                </p:cNvPr>
                <p:cNvSpPr/>
                <p:nvPr/>
              </p:nvSpPr>
              <p:spPr>
                <a:xfrm rot="18537062">
                  <a:off x="1418931" y="1335572"/>
                  <a:ext cx="525947" cy="395582"/>
                </a:xfrm>
                <a:prstGeom prst="diagStripe">
                  <a:avLst/>
                </a:prstGeom>
                <a:solidFill>
                  <a:srgbClr val="BF5759"/>
                </a:solidFill>
                <a:ln w="19050">
                  <a:solidFill>
                    <a:srgbClr val="BF57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Diagonal Stripe 13">
                  <a:extLst>
                    <a:ext uri="{FF2B5EF4-FFF2-40B4-BE49-F238E27FC236}">
                      <a16:creationId xmlns:a16="http://schemas.microsoft.com/office/drawing/2014/main" id="{BA7FA535-CCFD-4175-ADDD-B05250ACF2B5}"/>
                    </a:ext>
                  </a:extLst>
                </p:cNvPr>
                <p:cNvSpPr/>
                <p:nvPr/>
              </p:nvSpPr>
              <p:spPr>
                <a:xfrm rot="3519086" flipH="1">
                  <a:off x="1521420" y="1322610"/>
                  <a:ext cx="525947" cy="395582"/>
                </a:xfrm>
                <a:prstGeom prst="diagStripe">
                  <a:avLst/>
                </a:prstGeom>
                <a:solidFill>
                  <a:srgbClr val="BF5759"/>
                </a:solidFill>
                <a:ln w="19050">
                  <a:solidFill>
                    <a:srgbClr val="BF57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spTree>
    <p:extLst>
      <p:ext uri="{BB962C8B-B14F-4D97-AF65-F5344CB8AC3E}">
        <p14:creationId xmlns:p14="http://schemas.microsoft.com/office/powerpoint/2010/main" val="1385650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forma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US" dirty="0"/>
              <a:t>Information</a:t>
            </a:r>
            <a:endParaRPr lang="en-GB" dirty="0"/>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00887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9EC5D31-5C7F-45B8-99E3-783325B0653F}"/>
              </a:ext>
            </a:extLst>
          </p:cNvPr>
          <p:cNvPicPr>
            <a:picLocks noChangeAspect="1"/>
          </p:cNvPicPr>
          <p:nvPr userDrawn="1"/>
        </p:nvPicPr>
        <p:blipFill rotWithShape="1">
          <a:blip r:embed="rId2"/>
          <a:srcRect t="29094" b="30264"/>
          <a:stretch/>
        </p:blipFill>
        <p:spPr>
          <a:xfrm>
            <a:off x="264746" y="182879"/>
            <a:ext cx="1499746" cy="1642745"/>
          </a:xfrm>
          <a:prstGeom prst="rect">
            <a:avLst/>
          </a:prstGeom>
        </p:spPr>
      </p:pic>
      <p:sp>
        <p:nvSpPr>
          <p:cNvPr id="6" name="Content Placeholder 2">
            <a:extLst>
              <a:ext uri="{FF2B5EF4-FFF2-40B4-BE49-F238E27FC236}">
                <a16:creationId xmlns:a16="http://schemas.microsoft.com/office/drawing/2014/main" id="{C63F58D6-9B95-46E6-B996-F6CDCA111AA5}"/>
              </a:ext>
            </a:extLst>
          </p:cNvPr>
          <p:cNvSpPr>
            <a:spLocks noGrp="1"/>
          </p:cNvSpPr>
          <p:nvPr>
            <p:ph sz="half" idx="1"/>
          </p:nvPr>
        </p:nvSpPr>
        <p:spPr>
          <a:xfrm>
            <a:off x="838199" y="1825625"/>
            <a:ext cx="9589309" cy="4351338"/>
          </a:xfrm>
        </p:spPr>
        <p:txBody>
          <a:bodyPr>
            <a:normAutofit/>
          </a:bodyPr>
          <a:lstStyle/>
          <a:p>
            <a:pPr>
              <a:buClr>
                <a:srgbClr val="008877"/>
              </a:buClr>
            </a:pPr>
            <a:r>
              <a:rPr lang="en-GB" sz="3200" dirty="0"/>
              <a:t>Bullet point 1</a:t>
            </a:r>
          </a:p>
          <a:p>
            <a:pPr>
              <a:buClr>
                <a:srgbClr val="008877"/>
              </a:buClr>
            </a:pPr>
            <a:r>
              <a:rPr lang="en-GB" sz="3200" dirty="0"/>
              <a:t>Bullet point 2</a:t>
            </a:r>
          </a:p>
          <a:p>
            <a:pPr>
              <a:buClr>
                <a:srgbClr val="008877"/>
              </a:buClr>
            </a:pPr>
            <a:r>
              <a:rPr lang="en-GB" sz="3200" dirty="0"/>
              <a:t>Etc.</a:t>
            </a:r>
          </a:p>
          <a:p>
            <a:pPr>
              <a:buClr>
                <a:srgbClr val="BF574F"/>
              </a:buClr>
            </a:pPr>
            <a:endParaRPr lang="en-GB" dirty="0"/>
          </a:p>
          <a:p>
            <a:pPr marL="0" indent="0">
              <a:buNone/>
            </a:pPr>
            <a:endParaRPr lang="en-GB" dirty="0"/>
          </a:p>
        </p:txBody>
      </p:sp>
    </p:spTree>
    <p:extLst>
      <p:ext uri="{BB962C8B-B14F-4D97-AF65-F5344CB8AC3E}">
        <p14:creationId xmlns:p14="http://schemas.microsoft.com/office/powerpoint/2010/main" val="2655651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formation - 2 conten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US" dirty="0"/>
              <a:t>Information</a:t>
            </a:r>
            <a:endParaRPr lang="en-GB" dirty="0"/>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00887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9EC5D31-5C7F-45B8-99E3-783325B0653F}"/>
              </a:ext>
            </a:extLst>
          </p:cNvPr>
          <p:cNvPicPr>
            <a:picLocks noChangeAspect="1"/>
          </p:cNvPicPr>
          <p:nvPr userDrawn="1"/>
        </p:nvPicPr>
        <p:blipFill rotWithShape="1">
          <a:blip r:embed="rId2"/>
          <a:srcRect t="29094" b="30264"/>
          <a:stretch/>
        </p:blipFill>
        <p:spPr>
          <a:xfrm>
            <a:off x="264746" y="182879"/>
            <a:ext cx="1499746" cy="1642745"/>
          </a:xfrm>
          <a:prstGeom prst="rect">
            <a:avLst/>
          </a:prstGeom>
        </p:spPr>
      </p:pic>
      <p:sp>
        <p:nvSpPr>
          <p:cNvPr id="7" name="Content Placeholder 2">
            <a:extLst>
              <a:ext uri="{FF2B5EF4-FFF2-40B4-BE49-F238E27FC236}">
                <a16:creationId xmlns:a16="http://schemas.microsoft.com/office/drawing/2014/main" id="{B2A3D79D-CFFD-4302-A957-F3917B69F0DE}"/>
              </a:ext>
            </a:extLst>
          </p:cNvPr>
          <p:cNvSpPr>
            <a:spLocks noGrp="1"/>
          </p:cNvSpPr>
          <p:nvPr>
            <p:ph sz="half" idx="1" hasCustomPrompt="1"/>
          </p:nvPr>
        </p:nvSpPr>
        <p:spPr>
          <a:xfrm>
            <a:off x="838200" y="1825625"/>
            <a:ext cx="5181600" cy="4351338"/>
          </a:xfrm>
        </p:spPr>
        <p:txBody>
          <a:bodyPr/>
          <a:lstStyle>
            <a:lvl1pPr>
              <a:defRPr/>
            </a:lvl1pPr>
          </a:lstStyle>
          <a:p>
            <a:pPr>
              <a:buClr>
                <a:srgbClr val="008877"/>
              </a:buClr>
            </a:pPr>
            <a:r>
              <a:rPr lang="en-GB" sz="2800" dirty="0"/>
              <a:t>Bullet point 1</a:t>
            </a:r>
          </a:p>
          <a:p>
            <a:pPr>
              <a:buClr>
                <a:srgbClr val="008877"/>
              </a:buClr>
            </a:pPr>
            <a:r>
              <a:rPr lang="en-GB" sz="2800" dirty="0"/>
              <a:t>Bullet point 2</a:t>
            </a:r>
          </a:p>
          <a:p>
            <a:pPr>
              <a:buClr>
                <a:srgbClr val="008877"/>
              </a:buClr>
            </a:pPr>
            <a:r>
              <a:rPr lang="en-GB" sz="2800" dirty="0"/>
              <a:t>Etc.</a:t>
            </a:r>
          </a:p>
        </p:txBody>
      </p:sp>
      <p:sp>
        <p:nvSpPr>
          <p:cNvPr id="8" name="Content Placeholder 3">
            <a:extLst>
              <a:ext uri="{FF2B5EF4-FFF2-40B4-BE49-F238E27FC236}">
                <a16:creationId xmlns:a16="http://schemas.microsoft.com/office/drawing/2014/main" id="{80EEC2BA-88E9-45AA-92C4-7750C6514F71}"/>
              </a:ext>
            </a:extLst>
          </p:cNvPr>
          <p:cNvSpPr>
            <a:spLocks noGrp="1"/>
          </p:cNvSpPr>
          <p:nvPr>
            <p:ph sz="half" idx="2" hasCustomPrompt="1"/>
          </p:nvPr>
        </p:nvSpPr>
        <p:spPr>
          <a:xfrm>
            <a:off x="6172200" y="1825625"/>
            <a:ext cx="5181600" cy="4351338"/>
          </a:xfrm>
        </p:spPr>
        <p:txBody>
          <a:bodyPr/>
          <a:lstStyle>
            <a:lvl1pPr>
              <a:defRPr/>
            </a:lvl1pPr>
          </a:lstStyle>
          <a:p>
            <a:pPr>
              <a:buClr>
                <a:srgbClr val="008877"/>
              </a:buClr>
            </a:pPr>
            <a:r>
              <a:rPr lang="en-GB" sz="2800" dirty="0"/>
              <a:t>Bullet point 1</a:t>
            </a:r>
          </a:p>
          <a:p>
            <a:pPr>
              <a:buClr>
                <a:srgbClr val="008877"/>
              </a:buClr>
            </a:pPr>
            <a:r>
              <a:rPr lang="en-GB" sz="2800" dirty="0"/>
              <a:t>Bullet point 2</a:t>
            </a:r>
          </a:p>
          <a:p>
            <a:pPr>
              <a:buClr>
                <a:srgbClr val="008877"/>
              </a:buClr>
            </a:pPr>
            <a:r>
              <a:rPr lang="en-GB" sz="2800" dirty="0"/>
              <a:t>Etc.</a:t>
            </a:r>
          </a:p>
        </p:txBody>
      </p:sp>
    </p:spTree>
    <p:extLst>
      <p:ext uri="{BB962C8B-B14F-4D97-AF65-F5344CB8AC3E}">
        <p14:creationId xmlns:p14="http://schemas.microsoft.com/office/powerpoint/2010/main" val="40733634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formation - comparis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US" dirty="0"/>
              <a:t>Information</a:t>
            </a:r>
            <a:endParaRPr lang="en-GB" dirty="0"/>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00887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9EC5D31-5C7F-45B8-99E3-783325B0653F}"/>
              </a:ext>
            </a:extLst>
          </p:cNvPr>
          <p:cNvPicPr>
            <a:picLocks noChangeAspect="1"/>
          </p:cNvPicPr>
          <p:nvPr userDrawn="1"/>
        </p:nvPicPr>
        <p:blipFill rotWithShape="1">
          <a:blip r:embed="rId2"/>
          <a:srcRect t="29094" b="30264"/>
          <a:stretch/>
        </p:blipFill>
        <p:spPr>
          <a:xfrm>
            <a:off x="264746" y="182879"/>
            <a:ext cx="1499746" cy="1642745"/>
          </a:xfrm>
          <a:prstGeom prst="rect">
            <a:avLst/>
          </a:prstGeom>
        </p:spPr>
      </p:pic>
      <p:sp>
        <p:nvSpPr>
          <p:cNvPr id="9" name="Text Placeholder 2">
            <a:extLst>
              <a:ext uri="{FF2B5EF4-FFF2-40B4-BE49-F238E27FC236}">
                <a16:creationId xmlns:a16="http://schemas.microsoft.com/office/drawing/2014/main" id="{0E609B14-1041-4246-881C-0ED10C389951}"/>
              </a:ext>
            </a:extLst>
          </p:cNvPr>
          <p:cNvSpPr>
            <a:spLocks noGrp="1"/>
          </p:cNvSpPr>
          <p:nvPr>
            <p:ph type="body" idx="1" hasCustomPrompt="1"/>
          </p:nvPr>
        </p:nvSpPr>
        <p:spPr>
          <a:xfrm>
            <a:off x="839788" y="1681163"/>
            <a:ext cx="5157787" cy="823912"/>
          </a:xfrm>
        </p:spPr>
        <p:txBody>
          <a:bodyPr anchor="b">
            <a:normAutofit/>
          </a:bodyPr>
          <a:lstStyle>
            <a:lvl1pPr marL="0" indent="0">
              <a:buNone/>
              <a:defRPr sz="3200" b="1">
                <a:solidFill>
                  <a:srgbClr val="008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1</a:t>
            </a:r>
          </a:p>
        </p:txBody>
      </p:sp>
      <p:sp>
        <p:nvSpPr>
          <p:cNvPr id="10" name="Content Placeholder 3">
            <a:extLst>
              <a:ext uri="{FF2B5EF4-FFF2-40B4-BE49-F238E27FC236}">
                <a16:creationId xmlns:a16="http://schemas.microsoft.com/office/drawing/2014/main" id="{A99DD165-30A1-4C72-AC14-EAFB8ADC36E1}"/>
              </a:ext>
            </a:extLst>
          </p:cNvPr>
          <p:cNvSpPr>
            <a:spLocks noGrp="1"/>
          </p:cNvSpPr>
          <p:nvPr>
            <p:ph sz="half" idx="2" hasCustomPrompt="1"/>
          </p:nvPr>
        </p:nvSpPr>
        <p:spPr>
          <a:xfrm>
            <a:off x="839788" y="2505075"/>
            <a:ext cx="5157787" cy="3684588"/>
          </a:xfrm>
        </p:spPr>
        <p:txBody>
          <a:bodyPr/>
          <a:lstStyle>
            <a:lvl1pPr>
              <a:defRPr/>
            </a:lvl1pPr>
          </a:lstStyle>
          <a:p>
            <a:pPr>
              <a:buClr>
                <a:srgbClr val="008877"/>
              </a:buClr>
            </a:pPr>
            <a:r>
              <a:rPr lang="en-GB" sz="2800" dirty="0"/>
              <a:t>Bullet point 1</a:t>
            </a:r>
          </a:p>
          <a:p>
            <a:pPr>
              <a:buClr>
                <a:srgbClr val="008877"/>
              </a:buClr>
            </a:pPr>
            <a:r>
              <a:rPr lang="en-GB" sz="2800" dirty="0"/>
              <a:t>Bullet point 2</a:t>
            </a:r>
          </a:p>
          <a:p>
            <a:pPr>
              <a:buClr>
                <a:srgbClr val="008877"/>
              </a:buClr>
            </a:pPr>
            <a:r>
              <a:rPr lang="en-GB" sz="2800" dirty="0"/>
              <a:t>Etc.</a:t>
            </a:r>
          </a:p>
        </p:txBody>
      </p:sp>
      <p:sp>
        <p:nvSpPr>
          <p:cNvPr id="11" name="Text Placeholder 4">
            <a:extLst>
              <a:ext uri="{FF2B5EF4-FFF2-40B4-BE49-F238E27FC236}">
                <a16:creationId xmlns:a16="http://schemas.microsoft.com/office/drawing/2014/main" id="{A3FB367D-670D-4576-A12F-47FF7A5394C7}"/>
              </a:ext>
            </a:extLst>
          </p:cNvPr>
          <p:cNvSpPr>
            <a:spLocks noGrp="1"/>
          </p:cNvSpPr>
          <p:nvPr>
            <p:ph type="body" sz="quarter" idx="3" hasCustomPrompt="1"/>
          </p:nvPr>
        </p:nvSpPr>
        <p:spPr>
          <a:xfrm>
            <a:off x="6172200" y="1681163"/>
            <a:ext cx="5183188" cy="823912"/>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rgbClr val="008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HEADING 2</a:t>
            </a:r>
          </a:p>
        </p:txBody>
      </p:sp>
      <p:sp>
        <p:nvSpPr>
          <p:cNvPr id="12" name="Content Placeholder 5">
            <a:extLst>
              <a:ext uri="{FF2B5EF4-FFF2-40B4-BE49-F238E27FC236}">
                <a16:creationId xmlns:a16="http://schemas.microsoft.com/office/drawing/2014/main" id="{885F24FC-4A4D-4144-9983-649444A1192B}"/>
              </a:ext>
            </a:extLst>
          </p:cNvPr>
          <p:cNvSpPr>
            <a:spLocks noGrp="1"/>
          </p:cNvSpPr>
          <p:nvPr>
            <p:ph sz="quarter" idx="4" hasCustomPrompt="1"/>
          </p:nvPr>
        </p:nvSpPr>
        <p:spPr>
          <a:xfrm>
            <a:off x="6172200" y="2505075"/>
            <a:ext cx="5183188" cy="3684588"/>
          </a:xfrm>
        </p:spPr>
        <p:txBody>
          <a:bodyPr/>
          <a:lstStyle>
            <a:lvl1pPr>
              <a:defRPr/>
            </a:lvl1pPr>
          </a:lstStyle>
          <a:p>
            <a:pPr>
              <a:buClr>
                <a:srgbClr val="008877"/>
              </a:buClr>
            </a:pPr>
            <a:r>
              <a:rPr lang="en-GB" sz="2800" dirty="0"/>
              <a:t>Bullet point 1</a:t>
            </a:r>
          </a:p>
          <a:p>
            <a:pPr>
              <a:buClr>
                <a:srgbClr val="008877"/>
              </a:buClr>
            </a:pPr>
            <a:r>
              <a:rPr lang="en-GB" sz="2800" dirty="0"/>
              <a:t>Bullet point 2</a:t>
            </a:r>
          </a:p>
          <a:p>
            <a:pPr>
              <a:buClr>
                <a:srgbClr val="008877"/>
              </a:buClr>
            </a:pPr>
            <a:r>
              <a:rPr lang="en-GB" sz="2800" dirty="0"/>
              <a:t>Etc.</a:t>
            </a:r>
          </a:p>
        </p:txBody>
      </p:sp>
    </p:spTree>
    <p:extLst>
      <p:ext uri="{BB962C8B-B14F-4D97-AF65-F5344CB8AC3E}">
        <p14:creationId xmlns:p14="http://schemas.microsoft.com/office/powerpoint/2010/main" val="3193760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dividual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(INDIVIDUAL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a:defRPr/>
            </a:lvl1pPr>
          </a:lstStyle>
          <a:p>
            <a:pPr marL="0" indent="0">
              <a:buNone/>
            </a:pPr>
            <a:r>
              <a:rPr lang="en-GB" sz="3200" dirty="0">
                <a:solidFill>
                  <a:srgbClr val="BF574F"/>
                </a:solidFill>
              </a:rPr>
              <a:t>Answer the following questions:</a:t>
            </a:r>
          </a:p>
          <a:p>
            <a:pPr marL="514350" indent="-514350">
              <a:buClr>
                <a:srgbClr val="BF574F"/>
              </a:buClr>
              <a:buAutoNum type="arabicPeriod"/>
            </a:pPr>
            <a:r>
              <a:rPr lang="en-GB" sz="3200" dirty="0"/>
              <a:t>Bullet point 1</a:t>
            </a:r>
          </a:p>
          <a:p>
            <a:pPr marL="514350" indent="-514350">
              <a:buClr>
                <a:srgbClr val="BF574F"/>
              </a:buClr>
              <a:buAutoNum type="arabicPeriod"/>
            </a:pPr>
            <a:r>
              <a:rPr lang="en-GB" sz="3200" dirty="0"/>
              <a:t>Bullet point 2</a:t>
            </a:r>
          </a:p>
          <a:p>
            <a:pPr marL="514350" indent="-514350">
              <a:buClr>
                <a:srgbClr val="BF574F"/>
              </a:buClr>
              <a:buAutoNum type="arabicPeriod"/>
            </a:pPr>
            <a:r>
              <a:rPr lang="en-GB" sz="3200" dirty="0"/>
              <a:t>Bullet point 3</a:t>
            </a:r>
          </a:p>
          <a:p>
            <a:pPr marL="514350" indent="-514350">
              <a:buClr>
                <a:srgbClr val="BF574F"/>
              </a:buClr>
              <a:buAutoNum type="arabicPeriod"/>
            </a:pPr>
            <a:r>
              <a:rPr lang="en-GB" sz="3200" dirty="0"/>
              <a:t>Etc.</a:t>
            </a:r>
          </a:p>
          <a:p>
            <a:pPr>
              <a:buClr>
                <a:srgbClr val="BF574F"/>
              </a:buClr>
            </a:pPr>
            <a:endParaRPr lang="en-GB" dirty="0"/>
          </a:p>
          <a:p>
            <a:pPr marL="0" indent="0">
              <a:buNone/>
            </a:pPr>
            <a:endParaRPr lang="en-GB" dirty="0"/>
          </a:p>
        </p:txBody>
      </p:sp>
      <p:pic>
        <p:nvPicPr>
          <p:cNvPr id="7" name="Picture 6">
            <a:extLst>
              <a:ext uri="{FF2B5EF4-FFF2-40B4-BE49-F238E27FC236}">
                <a16:creationId xmlns:a16="http://schemas.microsoft.com/office/drawing/2014/main" id="{E0113830-E8EA-43B9-A10C-60D012554F16}"/>
              </a:ext>
            </a:extLst>
          </p:cNvPr>
          <p:cNvPicPr>
            <a:picLocks noChangeAspect="1"/>
          </p:cNvPicPr>
          <p:nvPr userDrawn="1"/>
        </p:nvPicPr>
        <p:blipFill>
          <a:blip r:embed="rId2"/>
          <a:stretch>
            <a:fillRect/>
          </a:stretch>
        </p:blipFill>
        <p:spPr>
          <a:xfrm>
            <a:off x="245807" y="161189"/>
            <a:ext cx="1499746" cy="1505843"/>
          </a:xfrm>
          <a:prstGeom prst="rect">
            <a:avLst/>
          </a:prstGeom>
        </p:spPr>
      </p:pic>
    </p:spTree>
    <p:extLst>
      <p:ext uri="{BB962C8B-B14F-4D97-AF65-F5344CB8AC3E}">
        <p14:creationId xmlns:p14="http://schemas.microsoft.com/office/powerpoint/2010/main" val="4170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air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(PAIR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a:defRPr/>
            </a:lvl1pPr>
          </a:lstStyle>
          <a:p>
            <a:pPr marL="0" indent="0">
              <a:buNone/>
            </a:pPr>
            <a:r>
              <a:rPr lang="en-GB" sz="3200" dirty="0">
                <a:solidFill>
                  <a:srgbClr val="BF574F"/>
                </a:solidFill>
              </a:rPr>
              <a:t>In pairs discuss:</a:t>
            </a:r>
          </a:p>
          <a:p>
            <a:pPr marL="514350" indent="-514350">
              <a:buClr>
                <a:srgbClr val="BF574F"/>
              </a:buClr>
              <a:buAutoNum type="arabicPeriod"/>
            </a:pPr>
            <a:r>
              <a:rPr lang="en-GB" sz="3200" dirty="0"/>
              <a:t>Bullet point 1</a:t>
            </a:r>
          </a:p>
          <a:p>
            <a:pPr marL="514350" indent="-514350">
              <a:buClr>
                <a:srgbClr val="BF574F"/>
              </a:buClr>
              <a:buAutoNum type="arabicPeriod"/>
            </a:pPr>
            <a:r>
              <a:rPr lang="en-GB" sz="3200" dirty="0"/>
              <a:t>Bullet point 2</a:t>
            </a:r>
          </a:p>
          <a:p>
            <a:pPr marL="514350" indent="-514350">
              <a:buClr>
                <a:srgbClr val="BF574F"/>
              </a:buClr>
              <a:buAutoNum type="arabicPeriod"/>
            </a:pPr>
            <a:r>
              <a:rPr lang="en-GB" sz="3200" dirty="0"/>
              <a:t>Bullet point 3</a:t>
            </a:r>
          </a:p>
          <a:p>
            <a:pPr marL="514350" indent="-514350">
              <a:buClr>
                <a:srgbClr val="BF574F"/>
              </a:buClr>
              <a:buAutoNum type="arabicPeriod"/>
            </a:pPr>
            <a:r>
              <a:rPr lang="en-GB" sz="3200" dirty="0"/>
              <a:t>Etc.</a:t>
            </a:r>
          </a:p>
          <a:p>
            <a:pPr>
              <a:buClr>
                <a:srgbClr val="BF574F"/>
              </a:buClr>
            </a:pPr>
            <a:endParaRPr lang="en-GB" dirty="0"/>
          </a:p>
          <a:p>
            <a:pPr marL="0" indent="0">
              <a:buNone/>
            </a:pPr>
            <a:endParaRPr lang="en-GB" dirty="0"/>
          </a:p>
        </p:txBody>
      </p:sp>
      <p:pic>
        <p:nvPicPr>
          <p:cNvPr id="8" name="Picture 7">
            <a:extLst>
              <a:ext uri="{FF2B5EF4-FFF2-40B4-BE49-F238E27FC236}">
                <a16:creationId xmlns:a16="http://schemas.microsoft.com/office/drawing/2014/main" id="{D472BF2D-C798-472C-B2B1-D7C048345C35}"/>
              </a:ext>
            </a:extLst>
          </p:cNvPr>
          <p:cNvPicPr>
            <a:picLocks noChangeAspect="1"/>
          </p:cNvPicPr>
          <p:nvPr userDrawn="1"/>
        </p:nvPicPr>
        <p:blipFill>
          <a:blip r:embed="rId2"/>
          <a:stretch>
            <a:fillRect/>
          </a:stretch>
        </p:blipFill>
        <p:spPr>
          <a:xfrm>
            <a:off x="280350" y="161189"/>
            <a:ext cx="1511939" cy="1505843"/>
          </a:xfrm>
          <a:prstGeom prst="rect">
            <a:avLst/>
          </a:prstGeom>
        </p:spPr>
      </p:pic>
      <p:sp>
        <p:nvSpPr>
          <p:cNvPr id="4" name="Rectangle 3">
            <a:extLst>
              <a:ext uri="{FF2B5EF4-FFF2-40B4-BE49-F238E27FC236}">
                <a16:creationId xmlns:a16="http://schemas.microsoft.com/office/drawing/2014/main" id="{AE421480-6F65-A982-4D9C-247F673EDA74}"/>
              </a:ext>
            </a:extLst>
          </p:cNvPr>
          <p:cNvSpPr/>
          <p:nvPr userDrawn="1"/>
        </p:nvSpPr>
        <p:spPr>
          <a:xfrm>
            <a:off x="10639425" y="341469"/>
            <a:ext cx="1019175" cy="1325559"/>
          </a:xfrm>
          <a:prstGeom prst="rect">
            <a:avLst/>
          </a:prstGeom>
          <a:solidFill>
            <a:srgbClr val="F3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10294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oup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(GROUP TASK)</a:t>
            </a:r>
          </a:p>
        </p:txBody>
      </p: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In your groups discuss:</a:t>
            </a:r>
          </a:p>
          <a:p>
            <a:pPr>
              <a:buClr>
                <a:srgbClr val="BF574F"/>
              </a:buClr>
            </a:pPr>
            <a:r>
              <a:rPr lang="en-GB" dirty="0"/>
              <a:t>Question 1</a:t>
            </a:r>
          </a:p>
          <a:p>
            <a:pPr>
              <a:buClr>
                <a:srgbClr val="BF574F"/>
              </a:buClr>
            </a:pPr>
            <a:r>
              <a:rPr lang="en-GB" dirty="0"/>
              <a:t>Question 2</a:t>
            </a:r>
          </a:p>
          <a:p>
            <a:pPr>
              <a:buClr>
                <a:srgbClr val="BF574F"/>
              </a:buClr>
            </a:pPr>
            <a:endParaRPr lang="en-GB" dirty="0"/>
          </a:p>
          <a:p>
            <a:pPr marL="0" indent="0">
              <a:buNone/>
            </a:pPr>
            <a:endParaRPr lang="en-GB" dirty="0"/>
          </a:p>
        </p:txBody>
      </p:sp>
      <p:pic>
        <p:nvPicPr>
          <p:cNvPr id="7" name="Picture 6">
            <a:extLst>
              <a:ext uri="{FF2B5EF4-FFF2-40B4-BE49-F238E27FC236}">
                <a16:creationId xmlns:a16="http://schemas.microsoft.com/office/drawing/2014/main" id="{74E7D2E8-065D-4888-95C0-D59FBC3AF215}"/>
              </a:ext>
            </a:extLst>
          </p:cNvPr>
          <p:cNvPicPr>
            <a:picLocks noChangeAspect="1"/>
          </p:cNvPicPr>
          <p:nvPr userDrawn="1"/>
        </p:nvPicPr>
        <p:blipFill>
          <a:blip r:embed="rId2">
            <a:clrChange>
              <a:clrFrom>
                <a:srgbClr val="F3C9C5"/>
              </a:clrFrom>
              <a:clrTo>
                <a:srgbClr val="F3C9C5">
                  <a:alpha val="0"/>
                </a:srgbClr>
              </a:clrTo>
            </a:clrChange>
          </a:blip>
          <a:stretch>
            <a:fillRect/>
          </a:stretch>
        </p:blipFill>
        <p:spPr>
          <a:xfrm>
            <a:off x="317863" y="167286"/>
            <a:ext cx="1499746" cy="1499746"/>
          </a:xfrm>
          <a:prstGeom prst="rect">
            <a:avLst/>
          </a:prstGeom>
        </p:spPr>
      </p:pic>
    </p:spTree>
    <p:extLst>
      <p:ext uri="{BB962C8B-B14F-4D97-AF65-F5344CB8AC3E}">
        <p14:creationId xmlns:p14="http://schemas.microsoft.com/office/powerpoint/2010/main" val="2289945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stening task">
    <p:bg>
      <p:bgPr>
        <a:solidFill>
          <a:srgbClr val="F3C9C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860864-0E05-6F6F-2BC6-15AB5CD49E0F}"/>
              </a:ext>
            </a:extLst>
          </p:cNvPr>
          <p:cNvSpPr/>
          <p:nvPr userDrawn="1"/>
        </p:nvSpPr>
        <p:spPr>
          <a:xfrm>
            <a:off x="10739120" y="341469"/>
            <a:ext cx="985520" cy="1325557"/>
          </a:xfrm>
          <a:prstGeom prst="rect">
            <a:avLst/>
          </a:prstGeom>
          <a:solidFill>
            <a:srgbClr val="F3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(LISTENING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9358086"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Task rubric:</a:t>
            </a:r>
          </a:p>
          <a:p>
            <a:pPr>
              <a:buClr>
                <a:srgbClr val="BF574F"/>
              </a:buClr>
            </a:pPr>
            <a:r>
              <a:rPr lang="en-GB" dirty="0"/>
              <a:t>Question 1</a:t>
            </a:r>
          </a:p>
          <a:p>
            <a:pPr>
              <a:buClr>
                <a:srgbClr val="BF574F"/>
              </a:buClr>
            </a:pPr>
            <a:r>
              <a:rPr lang="en-GB" dirty="0"/>
              <a:t>Question 2</a:t>
            </a:r>
          </a:p>
          <a:p>
            <a:pPr>
              <a:buClr>
                <a:srgbClr val="BF574F"/>
              </a:buClr>
            </a:pPr>
            <a:endParaRPr lang="en-GB" dirty="0"/>
          </a:p>
          <a:p>
            <a:pPr marL="0" indent="0">
              <a:buNone/>
            </a:pPr>
            <a:endParaRPr lang="en-GB" dirty="0"/>
          </a:p>
        </p:txBody>
      </p:sp>
      <p:pic>
        <p:nvPicPr>
          <p:cNvPr id="7" name="Picture 6">
            <a:extLst>
              <a:ext uri="{FF2B5EF4-FFF2-40B4-BE49-F238E27FC236}">
                <a16:creationId xmlns:a16="http://schemas.microsoft.com/office/drawing/2014/main" id="{6F8BD664-C93C-4F9C-B403-9E4F2F1F46B3}"/>
              </a:ext>
            </a:extLst>
          </p:cNvPr>
          <p:cNvPicPr>
            <a:picLocks noChangeAspect="1"/>
          </p:cNvPicPr>
          <p:nvPr userDrawn="1"/>
        </p:nvPicPr>
        <p:blipFill>
          <a:blip r:embed="rId2"/>
          <a:stretch>
            <a:fillRect/>
          </a:stretch>
        </p:blipFill>
        <p:spPr>
          <a:xfrm>
            <a:off x="317857" y="167286"/>
            <a:ext cx="1499746" cy="1499746"/>
          </a:xfrm>
          <a:prstGeom prst="rect">
            <a:avLst/>
          </a:prstGeom>
        </p:spPr>
      </p:pic>
    </p:spTree>
    <p:extLst>
      <p:ext uri="{BB962C8B-B14F-4D97-AF65-F5344CB8AC3E}">
        <p14:creationId xmlns:p14="http://schemas.microsoft.com/office/powerpoint/2010/main" val="178602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tion - 2 conten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US" dirty="0"/>
              <a:t>Information</a:t>
            </a:r>
            <a:endParaRPr lang="en-GB" dirty="0"/>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00887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9EC5D31-5C7F-45B8-99E3-783325B0653F}"/>
              </a:ext>
            </a:extLst>
          </p:cNvPr>
          <p:cNvPicPr>
            <a:picLocks noChangeAspect="1"/>
          </p:cNvPicPr>
          <p:nvPr userDrawn="1"/>
        </p:nvPicPr>
        <p:blipFill rotWithShape="1">
          <a:blip r:embed="rId2"/>
          <a:srcRect t="29094" b="30264"/>
          <a:stretch/>
        </p:blipFill>
        <p:spPr>
          <a:xfrm>
            <a:off x="264746" y="182879"/>
            <a:ext cx="1499746" cy="1642745"/>
          </a:xfrm>
          <a:prstGeom prst="rect">
            <a:avLst/>
          </a:prstGeom>
        </p:spPr>
      </p:pic>
      <p:sp>
        <p:nvSpPr>
          <p:cNvPr id="7" name="Content Placeholder 2">
            <a:extLst>
              <a:ext uri="{FF2B5EF4-FFF2-40B4-BE49-F238E27FC236}">
                <a16:creationId xmlns:a16="http://schemas.microsoft.com/office/drawing/2014/main" id="{B2A3D79D-CFFD-4302-A957-F3917B69F0DE}"/>
              </a:ext>
            </a:extLst>
          </p:cNvPr>
          <p:cNvSpPr>
            <a:spLocks noGrp="1"/>
          </p:cNvSpPr>
          <p:nvPr>
            <p:ph sz="half" idx="1" hasCustomPrompt="1"/>
          </p:nvPr>
        </p:nvSpPr>
        <p:spPr>
          <a:xfrm>
            <a:off x="838200" y="1825625"/>
            <a:ext cx="5181600" cy="4351338"/>
          </a:xfrm>
        </p:spPr>
        <p:txBody>
          <a:bodyPr/>
          <a:lstStyle>
            <a:lvl1pPr>
              <a:defRPr/>
            </a:lvl1pPr>
          </a:lstStyle>
          <a:p>
            <a:pPr>
              <a:buClr>
                <a:srgbClr val="008877"/>
              </a:buClr>
            </a:pPr>
            <a:r>
              <a:rPr lang="en-GB" sz="2800" dirty="0"/>
              <a:t>Bullet point 1</a:t>
            </a:r>
          </a:p>
          <a:p>
            <a:pPr>
              <a:buClr>
                <a:srgbClr val="008877"/>
              </a:buClr>
            </a:pPr>
            <a:r>
              <a:rPr lang="en-GB" sz="2800" dirty="0"/>
              <a:t>Bullet point 2</a:t>
            </a:r>
          </a:p>
          <a:p>
            <a:pPr>
              <a:buClr>
                <a:srgbClr val="008877"/>
              </a:buClr>
            </a:pPr>
            <a:r>
              <a:rPr lang="en-GB" sz="2800" dirty="0"/>
              <a:t>Etc.</a:t>
            </a:r>
          </a:p>
        </p:txBody>
      </p:sp>
      <p:sp>
        <p:nvSpPr>
          <p:cNvPr id="8" name="Content Placeholder 3">
            <a:extLst>
              <a:ext uri="{FF2B5EF4-FFF2-40B4-BE49-F238E27FC236}">
                <a16:creationId xmlns:a16="http://schemas.microsoft.com/office/drawing/2014/main" id="{80EEC2BA-88E9-45AA-92C4-7750C6514F71}"/>
              </a:ext>
            </a:extLst>
          </p:cNvPr>
          <p:cNvSpPr>
            <a:spLocks noGrp="1"/>
          </p:cNvSpPr>
          <p:nvPr>
            <p:ph sz="half" idx="2" hasCustomPrompt="1"/>
          </p:nvPr>
        </p:nvSpPr>
        <p:spPr>
          <a:xfrm>
            <a:off x="6172200" y="1825625"/>
            <a:ext cx="5181600" cy="4351338"/>
          </a:xfrm>
        </p:spPr>
        <p:txBody>
          <a:bodyPr/>
          <a:lstStyle>
            <a:lvl1pPr>
              <a:defRPr/>
            </a:lvl1pPr>
          </a:lstStyle>
          <a:p>
            <a:pPr>
              <a:buClr>
                <a:srgbClr val="008877"/>
              </a:buClr>
            </a:pPr>
            <a:r>
              <a:rPr lang="en-GB" sz="2800" dirty="0"/>
              <a:t>Bullet point 1</a:t>
            </a:r>
          </a:p>
          <a:p>
            <a:pPr>
              <a:buClr>
                <a:srgbClr val="008877"/>
              </a:buClr>
            </a:pPr>
            <a:r>
              <a:rPr lang="en-GB" sz="2800" dirty="0"/>
              <a:t>Bullet point 2</a:t>
            </a:r>
          </a:p>
          <a:p>
            <a:pPr>
              <a:buClr>
                <a:srgbClr val="008877"/>
              </a:buClr>
            </a:pPr>
            <a:r>
              <a:rPr lang="en-GB" sz="2800" dirty="0"/>
              <a:t>Etc.</a:t>
            </a:r>
          </a:p>
        </p:txBody>
      </p:sp>
    </p:spTree>
    <p:extLst>
      <p:ext uri="{BB962C8B-B14F-4D97-AF65-F5344CB8AC3E}">
        <p14:creationId xmlns:p14="http://schemas.microsoft.com/office/powerpoint/2010/main" val="19058302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ritten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(WRITTEN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Task rubric:</a:t>
            </a:r>
          </a:p>
          <a:p>
            <a:pPr>
              <a:buClr>
                <a:srgbClr val="BF574F"/>
              </a:buClr>
            </a:pPr>
            <a:r>
              <a:rPr lang="en-GB" dirty="0"/>
              <a:t>Bullet point 1</a:t>
            </a:r>
          </a:p>
          <a:p>
            <a:pPr>
              <a:buClr>
                <a:srgbClr val="BF574F"/>
              </a:buClr>
            </a:pPr>
            <a:r>
              <a:rPr lang="en-GB" dirty="0"/>
              <a:t>Bullet point 2</a:t>
            </a:r>
          </a:p>
          <a:p>
            <a:pPr>
              <a:buClr>
                <a:srgbClr val="BF574F"/>
              </a:buClr>
            </a:pPr>
            <a:endParaRPr lang="en-GB" dirty="0"/>
          </a:p>
          <a:p>
            <a:pPr marL="0" indent="0">
              <a:buNone/>
            </a:pPr>
            <a:endParaRPr lang="en-GB" dirty="0"/>
          </a:p>
        </p:txBody>
      </p:sp>
      <p:pic>
        <p:nvPicPr>
          <p:cNvPr id="8" name="Picture 7">
            <a:extLst>
              <a:ext uri="{FF2B5EF4-FFF2-40B4-BE49-F238E27FC236}">
                <a16:creationId xmlns:a16="http://schemas.microsoft.com/office/drawing/2014/main" id="{70E057DF-1729-4612-BF82-6729ABE3BADE}"/>
              </a:ext>
            </a:extLst>
          </p:cNvPr>
          <p:cNvPicPr>
            <a:picLocks noChangeAspect="1"/>
          </p:cNvPicPr>
          <p:nvPr userDrawn="1"/>
        </p:nvPicPr>
        <p:blipFill>
          <a:blip r:embed="rId2"/>
          <a:stretch>
            <a:fillRect/>
          </a:stretch>
        </p:blipFill>
        <p:spPr>
          <a:xfrm>
            <a:off x="319871" y="87099"/>
            <a:ext cx="1499746" cy="1499746"/>
          </a:xfrm>
          <a:prstGeom prst="rect">
            <a:avLst/>
          </a:prstGeom>
        </p:spPr>
      </p:pic>
    </p:spTree>
    <p:extLst>
      <p:ext uri="{BB962C8B-B14F-4D97-AF65-F5344CB8AC3E}">
        <p14:creationId xmlns:p14="http://schemas.microsoft.com/office/powerpoint/2010/main" val="30756909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Written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(WRITTEN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Task rubric:</a:t>
            </a:r>
          </a:p>
          <a:p>
            <a:pPr>
              <a:buClr>
                <a:srgbClr val="BF574F"/>
              </a:buClr>
            </a:pPr>
            <a:r>
              <a:rPr lang="en-GB" dirty="0"/>
              <a:t>Bullet point 1</a:t>
            </a:r>
          </a:p>
          <a:p>
            <a:pPr>
              <a:buClr>
                <a:srgbClr val="BF574F"/>
              </a:buClr>
            </a:pPr>
            <a:r>
              <a:rPr lang="en-GB" dirty="0"/>
              <a:t>Bullet point 2</a:t>
            </a:r>
          </a:p>
          <a:p>
            <a:pPr>
              <a:buClr>
                <a:srgbClr val="BF574F"/>
              </a:buClr>
            </a:pPr>
            <a:endParaRPr lang="en-GB" dirty="0"/>
          </a:p>
          <a:p>
            <a:pPr marL="0" indent="0">
              <a:buNone/>
            </a:pPr>
            <a:endParaRPr lang="en-GB" dirty="0"/>
          </a:p>
        </p:txBody>
      </p:sp>
      <p:grpSp>
        <p:nvGrpSpPr>
          <p:cNvPr id="4" name="Group 3">
            <a:extLst>
              <a:ext uri="{FF2B5EF4-FFF2-40B4-BE49-F238E27FC236}">
                <a16:creationId xmlns:a16="http://schemas.microsoft.com/office/drawing/2014/main" id="{92B591B9-92DE-F7AF-D0E7-DD9656BDE12D}"/>
              </a:ext>
            </a:extLst>
          </p:cNvPr>
          <p:cNvGrpSpPr/>
          <p:nvPr userDrawn="1"/>
        </p:nvGrpSpPr>
        <p:grpSpPr>
          <a:xfrm>
            <a:off x="305191" y="167286"/>
            <a:ext cx="1499746" cy="1499746"/>
            <a:chOff x="691690" y="2404796"/>
            <a:chExt cx="1499746" cy="1499746"/>
          </a:xfrm>
        </p:grpSpPr>
        <p:pic>
          <p:nvPicPr>
            <p:cNvPr id="5" name="Graphic 4" descr="Clipboard with solid fill">
              <a:extLst>
                <a:ext uri="{FF2B5EF4-FFF2-40B4-BE49-F238E27FC236}">
                  <a16:creationId xmlns:a16="http://schemas.microsoft.com/office/drawing/2014/main" id="{D91FDDF8-5F6A-627D-04B9-AD03163032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624" y="2584730"/>
              <a:ext cx="1139879" cy="1139879"/>
            </a:xfrm>
            <a:prstGeom prst="rect">
              <a:avLst/>
            </a:prstGeom>
          </p:spPr>
        </p:pic>
        <p:sp>
          <p:nvSpPr>
            <p:cNvPr id="7" name="Oval 6">
              <a:extLst>
                <a:ext uri="{FF2B5EF4-FFF2-40B4-BE49-F238E27FC236}">
                  <a16:creationId xmlns:a16="http://schemas.microsoft.com/office/drawing/2014/main" id="{0E6FB89B-5510-0E86-5A83-2EB51DDDE790}"/>
                </a:ext>
              </a:extLst>
            </p:cNvPr>
            <p:cNvSpPr/>
            <p:nvPr/>
          </p:nvSpPr>
          <p:spPr>
            <a:xfrm>
              <a:off x="691690" y="2404796"/>
              <a:ext cx="1499746" cy="1499746"/>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705304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ading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(READING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Task rubric:</a:t>
            </a:r>
          </a:p>
          <a:p>
            <a:pPr>
              <a:buClr>
                <a:srgbClr val="BF574F"/>
              </a:buClr>
            </a:pPr>
            <a:r>
              <a:rPr lang="en-GB" dirty="0"/>
              <a:t>Bullet point 1</a:t>
            </a:r>
          </a:p>
          <a:p>
            <a:pPr>
              <a:buClr>
                <a:srgbClr val="BF574F"/>
              </a:buClr>
            </a:pPr>
            <a:r>
              <a:rPr lang="en-GB" dirty="0"/>
              <a:t>Bullet point 2</a:t>
            </a:r>
          </a:p>
          <a:p>
            <a:pPr>
              <a:buClr>
                <a:srgbClr val="BF574F"/>
              </a:buClr>
            </a:pPr>
            <a:endParaRPr lang="en-GB" dirty="0"/>
          </a:p>
          <a:p>
            <a:pPr marL="0" indent="0">
              <a:buNone/>
            </a:pPr>
            <a:endParaRPr lang="en-GB" dirty="0"/>
          </a:p>
        </p:txBody>
      </p:sp>
      <p:pic>
        <p:nvPicPr>
          <p:cNvPr id="7" name="Picture 6">
            <a:extLst>
              <a:ext uri="{FF2B5EF4-FFF2-40B4-BE49-F238E27FC236}">
                <a16:creationId xmlns:a16="http://schemas.microsoft.com/office/drawing/2014/main" id="{5AFD3758-63A2-4BBE-B0D0-BB7A06D0F2BD}"/>
              </a:ext>
            </a:extLst>
          </p:cNvPr>
          <p:cNvPicPr>
            <a:picLocks noChangeAspect="1"/>
          </p:cNvPicPr>
          <p:nvPr userDrawn="1"/>
        </p:nvPicPr>
        <p:blipFill>
          <a:blip r:embed="rId2"/>
          <a:stretch>
            <a:fillRect/>
          </a:stretch>
        </p:blipFill>
        <p:spPr>
          <a:xfrm>
            <a:off x="298703" y="167286"/>
            <a:ext cx="1505843" cy="1499746"/>
          </a:xfrm>
          <a:prstGeom prst="rect">
            <a:avLst/>
          </a:prstGeom>
        </p:spPr>
      </p:pic>
    </p:spTree>
    <p:extLst>
      <p:ext uri="{BB962C8B-B14F-4D97-AF65-F5344CB8AC3E}">
        <p14:creationId xmlns:p14="http://schemas.microsoft.com/office/powerpoint/2010/main" val="21243726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o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(VIDEO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Task rubric:</a:t>
            </a:r>
          </a:p>
          <a:p>
            <a:pPr>
              <a:buClr>
                <a:srgbClr val="BF574F"/>
              </a:buClr>
            </a:pPr>
            <a:r>
              <a:rPr lang="en-GB" dirty="0"/>
              <a:t>Bullet point 1</a:t>
            </a:r>
          </a:p>
          <a:p>
            <a:pPr>
              <a:buClr>
                <a:srgbClr val="BF574F"/>
              </a:buClr>
            </a:pPr>
            <a:r>
              <a:rPr lang="en-GB" dirty="0"/>
              <a:t>Bullet point 2</a:t>
            </a:r>
          </a:p>
          <a:p>
            <a:pPr>
              <a:buClr>
                <a:srgbClr val="BF574F"/>
              </a:buClr>
            </a:pPr>
            <a:endParaRPr lang="en-GB" dirty="0"/>
          </a:p>
          <a:p>
            <a:pPr marL="0" indent="0">
              <a:buNone/>
            </a:pPr>
            <a:endParaRPr lang="en-GB" dirty="0"/>
          </a:p>
        </p:txBody>
      </p:sp>
      <p:pic>
        <p:nvPicPr>
          <p:cNvPr id="8" name="Picture 7">
            <a:extLst>
              <a:ext uri="{FF2B5EF4-FFF2-40B4-BE49-F238E27FC236}">
                <a16:creationId xmlns:a16="http://schemas.microsoft.com/office/drawing/2014/main" id="{9C5A79FE-5C76-4482-B61B-C51DB01CB521}"/>
              </a:ext>
            </a:extLst>
          </p:cNvPr>
          <p:cNvPicPr>
            <a:picLocks noChangeAspect="1"/>
          </p:cNvPicPr>
          <p:nvPr userDrawn="1"/>
        </p:nvPicPr>
        <p:blipFill>
          <a:blip r:embed="rId2"/>
          <a:stretch>
            <a:fillRect/>
          </a:stretch>
        </p:blipFill>
        <p:spPr>
          <a:xfrm>
            <a:off x="345362" y="167286"/>
            <a:ext cx="1505843" cy="1499746"/>
          </a:xfrm>
          <a:prstGeom prst="rect">
            <a:avLst/>
          </a:prstGeom>
        </p:spPr>
      </p:pic>
    </p:spTree>
    <p:extLst>
      <p:ext uri="{BB962C8B-B14F-4D97-AF65-F5344CB8AC3E}">
        <p14:creationId xmlns:p14="http://schemas.microsoft.com/office/powerpoint/2010/main" val="3307992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ame">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(GAME)</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Task rubric:</a:t>
            </a:r>
          </a:p>
          <a:p>
            <a:pPr>
              <a:buClr>
                <a:srgbClr val="BF574F"/>
              </a:buClr>
            </a:pPr>
            <a:r>
              <a:rPr lang="en-GB" dirty="0"/>
              <a:t>Bullet point 1</a:t>
            </a:r>
          </a:p>
          <a:p>
            <a:pPr>
              <a:buClr>
                <a:srgbClr val="BF574F"/>
              </a:buClr>
            </a:pPr>
            <a:r>
              <a:rPr lang="en-GB" dirty="0"/>
              <a:t>Bullet point 2</a:t>
            </a:r>
          </a:p>
          <a:p>
            <a:pPr>
              <a:buClr>
                <a:srgbClr val="BF574F"/>
              </a:buClr>
            </a:pPr>
            <a:endParaRPr lang="en-GB" dirty="0"/>
          </a:p>
          <a:p>
            <a:pPr marL="0" indent="0">
              <a:buNone/>
            </a:pPr>
            <a:endParaRPr lang="en-GB" dirty="0"/>
          </a:p>
        </p:txBody>
      </p:sp>
      <p:pic>
        <p:nvPicPr>
          <p:cNvPr id="7" name="Picture 6">
            <a:extLst>
              <a:ext uri="{FF2B5EF4-FFF2-40B4-BE49-F238E27FC236}">
                <a16:creationId xmlns:a16="http://schemas.microsoft.com/office/drawing/2014/main" id="{0C87D7C3-34AD-4CCC-B9A7-966A0E0402F1}"/>
              </a:ext>
            </a:extLst>
          </p:cNvPr>
          <p:cNvPicPr>
            <a:picLocks noChangeAspect="1"/>
          </p:cNvPicPr>
          <p:nvPr userDrawn="1"/>
        </p:nvPicPr>
        <p:blipFill>
          <a:blip r:embed="rId2"/>
          <a:stretch>
            <a:fillRect/>
          </a:stretch>
        </p:blipFill>
        <p:spPr>
          <a:xfrm>
            <a:off x="340609" y="167286"/>
            <a:ext cx="1499746" cy="1499746"/>
          </a:xfrm>
          <a:prstGeom prst="rect">
            <a:avLst/>
          </a:prstGeom>
        </p:spPr>
      </p:pic>
    </p:spTree>
    <p:extLst>
      <p:ext uri="{BB962C8B-B14F-4D97-AF65-F5344CB8AC3E}">
        <p14:creationId xmlns:p14="http://schemas.microsoft.com/office/powerpoint/2010/main" val="2447983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cher-led feedback">
    <p:bg>
      <p:bgPr>
        <a:solidFill>
          <a:srgbClr val="DAC2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(TEACHER-LED ACTIVITY/FEEDBACK)</a:t>
            </a:r>
          </a:p>
        </p:txBody>
      </p: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a:buClr>
                <a:srgbClr val="7030A0"/>
              </a:buClr>
            </a:pPr>
            <a:r>
              <a:rPr lang="en-GB" dirty="0"/>
              <a:t>Bullet point 1</a:t>
            </a:r>
          </a:p>
          <a:p>
            <a:pPr>
              <a:buClr>
                <a:srgbClr val="BF574F"/>
              </a:buClr>
            </a:pPr>
            <a:endParaRPr lang="en-GB" dirty="0"/>
          </a:p>
          <a:p>
            <a:pPr marL="0" indent="0">
              <a:buNone/>
            </a:pPr>
            <a:endParaRPr lang="en-GB" dirty="0"/>
          </a:p>
        </p:txBody>
      </p:sp>
      <p:pic>
        <p:nvPicPr>
          <p:cNvPr id="7" name="Picture 6">
            <a:extLst>
              <a:ext uri="{FF2B5EF4-FFF2-40B4-BE49-F238E27FC236}">
                <a16:creationId xmlns:a16="http://schemas.microsoft.com/office/drawing/2014/main" id="{4B0EC174-BED2-4B3A-9DA9-21E11507AEA8}"/>
              </a:ext>
            </a:extLst>
          </p:cNvPr>
          <p:cNvPicPr>
            <a:picLocks noChangeAspect="1"/>
          </p:cNvPicPr>
          <p:nvPr userDrawn="1"/>
        </p:nvPicPr>
        <p:blipFill>
          <a:blip r:embed="rId2"/>
          <a:stretch>
            <a:fillRect/>
          </a:stretch>
        </p:blipFill>
        <p:spPr>
          <a:xfrm>
            <a:off x="404013" y="325879"/>
            <a:ext cx="1499746" cy="1499746"/>
          </a:xfrm>
          <a:prstGeom prst="rect">
            <a:avLst/>
          </a:prstGeom>
        </p:spPr>
      </p:pic>
      <p:sp>
        <p:nvSpPr>
          <p:cNvPr id="4" name="Rectangle 3">
            <a:extLst>
              <a:ext uri="{FF2B5EF4-FFF2-40B4-BE49-F238E27FC236}">
                <a16:creationId xmlns:a16="http://schemas.microsoft.com/office/drawing/2014/main" id="{F01600A6-2CCA-AE1F-67DC-946BC8E6ED32}"/>
              </a:ext>
            </a:extLst>
          </p:cNvPr>
          <p:cNvSpPr/>
          <p:nvPr userDrawn="1"/>
        </p:nvSpPr>
        <p:spPr>
          <a:xfrm>
            <a:off x="10688320" y="341469"/>
            <a:ext cx="914400" cy="1325560"/>
          </a:xfrm>
          <a:prstGeom prst="rect">
            <a:avLst/>
          </a:prstGeom>
          <a:solidFill>
            <a:srgbClr val="DAC2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97743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eacher-led feedback">
    <p:bg>
      <p:bgPr>
        <a:solidFill>
          <a:srgbClr val="DAC2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REFLECTION (META)</a:t>
            </a:r>
          </a:p>
        </p:txBody>
      </p: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a:buClr>
                <a:srgbClr val="7030A0"/>
              </a:buClr>
            </a:pPr>
            <a:r>
              <a:rPr lang="en-GB" dirty="0"/>
              <a:t>Bullet point 1</a:t>
            </a:r>
          </a:p>
          <a:p>
            <a:pPr>
              <a:buClr>
                <a:srgbClr val="BF574F"/>
              </a:buClr>
            </a:pPr>
            <a:endParaRPr lang="en-GB" dirty="0"/>
          </a:p>
          <a:p>
            <a:pPr marL="0" indent="0">
              <a:buNone/>
            </a:pPr>
            <a:endParaRPr lang="en-GB" dirty="0"/>
          </a:p>
        </p:txBody>
      </p:sp>
      <p:grpSp>
        <p:nvGrpSpPr>
          <p:cNvPr id="8" name="Group 7">
            <a:extLst>
              <a:ext uri="{FF2B5EF4-FFF2-40B4-BE49-F238E27FC236}">
                <a16:creationId xmlns:a16="http://schemas.microsoft.com/office/drawing/2014/main" id="{00454BBE-2753-4B59-84B6-E724BE447301}"/>
              </a:ext>
            </a:extLst>
          </p:cNvPr>
          <p:cNvGrpSpPr/>
          <p:nvPr userDrawn="1"/>
        </p:nvGrpSpPr>
        <p:grpSpPr>
          <a:xfrm>
            <a:off x="103632" y="91440"/>
            <a:ext cx="1512000" cy="1512000"/>
            <a:chOff x="341376" y="4194048"/>
            <a:chExt cx="1512000" cy="1512000"/>
          </a:xfrm>
        </p:grpSpPr>
        <p:sp>
          <p:nvSpPr>
            <p:cNvPr id="9" name="Oval 8">
              <a:extLst>
                <a:ext uri="{FF2B5EF4-FFF2-40B4-BE49-F238E27FC236}">
                  <a16:creationId xmlns:a16="http://schemas.microsoft.com/office/drawing/2014/main" id="{DF3E059E-102E-4727-9B19-6E9238332B23}"/>
                </a:ext>
              </a:extLst>
            </p:cNvPr>
            <p:cNvSpPr/>
            <p:nvPr/>
          </p:nvSpPr>
          <p:spPr>
            <a:xfrm>
              <a:off x="341376" y="4194048"/>
              <a:ext cx="1512000" cy="1512000"/>
            </a:xfrm>
            <a:prstGeom prst="ellipse">
              <a:avLst/>
            </a:prstGeom>
            <a:noFill/>
            <a:ln w="38100">
              <a:solidFill>
                <a:srgbClr val="304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2876E24A-CC88-491D-BEDB-B9C9E88B2CDD}"/>
                </a:ext>
              </a:extLst>
            </p:cNvPr>
            <p:cNvSpPr/>
            <p:nvPr/>
          </p:nvSpPr>
          <p:spPr>
            <a:xfrm>
              <a:off x="580769" y="4477115"/>
              <a:ext cx="1090827" cy="745629"/>
            </a:xfrm>
            <a:custGeom>
              <a:avLst/>
              <a:gdLst>
                <a:gd name="connsiteX0" fmla="*/ 949296 w 1090827"/>
                <a:gd name="connsiteY0" fmla="*/ 258899 h 745628"/>
                <a:gd name="connsiteX1" fmla="*/ 917537 w 1090827"/>
                <a:gd name="connsiteY1" fmla="*/ 263041 h 745628"/>
                <a:gd name="connsiteX2" fmla="*/ 921680 w 1090827"/>
                <a:gd name="connsiteY2" fmla="*/ 231283 h 745628"/>
                <a:gd name="connsiteX3" fmla="*/ 783600 w 1090827"/>
                <a:gd name="connsiteY3" fmla="*/ 93204 h 745628"/>
                <a:gd name="connsiteX4" fmla="*/ 697991 w 1090827"/>
                <a:gd name="connsiteY4" fmla="*/ 122200 h 745628"/>
                <a:gd name="connsiteX5" fmla="*/ 562673 w 1090827"/>
                <a:gd name="connsiteY5" fmla="*/ 10356 h 745628"/>
                <a:gd name="connsiteX6" fmla="*/ 428736 w 1090827"/>
                <a:gd name="connsiteY6" fmla="*/ 113915 h 745628"/>
                <a:gd name="connsiteX7" fmla="*/ 314131 w 1090827"/>
                <a:gd name="connsiteY7" fmla="*/ 51780 h 745628"/>
                <a:gd name="connsiteX8" fmla="*/ 176051 w 1090827"/>
                <a:gd name="connsiteY8" fmla="*/ 189859 h 745628"/>
                <a:gd name="connsiteX9" fmla="*/ 180194 w 1090827"/>
                <a:gd name="connsiteY9" fmla="*/ 221617 h 745628"/>
                <a:gd name="connsiteX10" fmla="*/ 148435 w 1090827"/>
                <a:gd name="connsiteY10" fmla="*/ 217475 h 745628"/>
                <a:gd name="connsiteX11" fmla="*/ 10356 w 1090827"/>
                <a:gd name="connsiteY11" fmla="*/ 355554 h 745628"/>
                <a:gd name="connsiteX12" fmla="*/ 148435 w 1090827"/>
                <a:gd name="connsiteY12" fmla="*/ 493634 h 745628"/>
                <a:gd name="connsiteX13" fmla="*/ 149816 w 1090827"/>
                <a:gd name="connsiteY13" fmla="*/ 493634 h 745628"/>
                <a:gd name="connsiteX14" fmla="*/ 286515 w 1090827"/>
                <a:gd name="connsiteY14" fmla="*/ 617905 h 745628"/>
                <a:gd name="connsiteX15" fmla="*/ 370743 w 1090827"/>
                <a:gd name="connsiteY15" fmla="*/ 588909 h 745628"/>
                <a:gd name="connsiteX16" fmla="*/ 369362 w 1090827"/>
                <a:gd name="connsiteY16" fmla="*/ 604097 h 745628"/>
                <a:gd name="connsiteX17" fmla="*/ 507442 w 1090827"/>
                <a:gd name="connsiteY17" fmla="*/ 742177 h 745628"/>
                <a:gd name="connsiteX18" fmla="*/ 645521 w 1090827"/>
                <a:gd name="connsiteY18" fmla="*/ 616524 h 745628"/>
                <a:gd name="connsiteX19" fmla="*/ 755985 w 1090827"/>
                <a:gd name="connsiteY19" fmla="*/ 673137 h 745628"/>
                <a:gd name="connsiteX20" fmla="*/ 894064 w 1090827"/>
                <a:gd name="connsiteY20" fmla="*/ 535058 h 745628"/>
                <a:gd name="connsiteX21" fmla="*/ 894064 w 1090827"/>
                <a:gd name="connsiteY21" fmla="*/ 522630 h 745628"/>
                <a:gd name="connsiteX22" fmla="*/ 949296 w 1090827"/>
                <a:gd name="connsiteY22" fmla="*/ 535058 h 745628"/>
                <a:gd name="connsiteX23" fmla="*/ 1087375 w 1090827"/>
                <a:gd name="connsiteY23" fmla="*/ 396978 h 745628"/>
                <a:gd name="connsiteX24" fmla="*/ 949296 w 1090827"/>
                <a:gd name="connsiteY24" fmla="*/ 258899 h 7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0827" h="745628">
                  <a:moveTo>
                    <a:pt x="949296" y="258899"/>
                  </a:moveTo>
                  <a:cubicBezTo>
                    <a:pt x="938249" y="258899"/>
                    <a:pt x="928584" y="260280"/>
                    <a:pt x="917537" y="263041"/>
                  </a:cubicBezTo>
                  <a:cubicBezTo>
                    <a:pt x="920299" y="253376"/>
                    <a:pt x="921680" y="242329"/>
                    <a:pt x="921680" y="231283"/>
                  </a:cubicBezTo>
                  <a:cubicBezTo>
                    <a:pt x="921680" y="155339"/>
                    <a:pt x="859544" y="93204"/>
                    <a:pt x="783600" y="93204"/>
                  </a:cubicBezTo>
                  <a:cubicBezTo>
                    <a:pt x="751842" y="93204"/>
                    <a:pt x="721465" y="104250"/>
                    <a:pt x="697991" y="122200"/>
                  </a:cubicBezTo>
                  <a:cubicBezTo>
                    <a:pt x="686945" y="58684"/>
                    <a:pt x="630332" y="10356"/>
                    <a:pt x="562673" y="10356"/>
                  </a:cubicBezTo>
                  <a:cubicBezTo>
                    <a:pt x="499157" y="10356"/>
                    <a:pt x="445306" y="54541"/>
                    <a:pt x="428736" y="113915"/>
                  </a:cubicBezTo>
                  <a:cubicBezTo>
                    <a:pt x="403882" y="76634"/>
                    <a:pt x="362458" y="51780"/>
                    <a:pt x="314131" y="51780"/>
                  </a:cubicBezTo>
                  <a:cubicBezTo>
                    <a:pt x="238187" y="51780"/>
                    <a:pt x="176051" y="113915"/>
                    <a:pt x="176051" y="189859"/>
                  </a:cubicBezTo>
                  <a:cubicBezTo>
                    <a:pt x="176051" y="200905"/>
                    <a:pt x="177432" y="210571"/>
                    <a:pt x="180194" y="221617"/>
                  </a:cubicBezTo>
                  <a:cubicBezTo>
                    <a:pt x="169147" y="218856"/>
                    <a:pt x="159482" y="217475"/>
                    <a:pt x="148435" y="217475"/>
                  </a:cubicBezTo>
                  <a:cubicBezTo>
                    <a:pt x="72492" y="217475"/>
                    <a:pt x="10356" y="279611"/>
                    <a:pt x="10356" y="355554"/>
                  </a:cubicBezTo>
                  <a:cubicBezTo>
                    <a:pt x="10356" y="431498"/>
                    <a:pt x="72492" y="493634"/>
                    <a:pt x="148435" y="493634"/>
                  </a:cubicBezTo>
                  <a:cubicBezTo>
                    <a:pt x="148435" y="493634"/>
                    <a:pt x="148435" y="493634"/>
                    <a:pt x="149816" y="493634"/>
                  </a:cubicBezTo>
                  <a:cubicBezTo>
                    <a:pt x="156720" y="564054"/>
                    <a:pt x="216094" y="617905"/>
                    <a:pt x="286515" y="617905"/>
                  </a:cubicBezTo>
                  <a:cubicBezTo>
                    <a:pt x="318273" y="617905"/>
                    <a:pt x="347270" y="606859"/>
                    <a:pt x="370743" y="588909"/>
                  </a:cubicBezTo>
                  <a:cubicBezTo>
                    <a:pt x="370743" y="593051"/>
                    <a:pt x="369362" y="598574"/>
                    <a:pt x="369362" y="604097"/>
                  </a:cubicBezTo>
                  <a:cubicBezTo>
                    <a:pt x="369362" y="680041"/>
                    <a:pt x="431498" y="742177"/>
                    <a:pt x="507442" y="742177"/>
                  </a:cubicBezTo>
                  <a:cubicBezTo>
                    <a:pt x="579243" y="742177"/>
                    <a:pt x="638617" y="686945"/>
                    <a:pt x="645521" y="616524"/>
                  </a:cubicBezTo>
                  <a:cubicBezTo>
                    <a:pt x="670375" y="651044"/>
                    <a:pt x="710418" y="673137"/>
                    <a:pt x="755985" y="673137"/>
                  </a:cubicBezTo>
                  <a:cubicBezTo>
                    <a:pt x="831928" y="673137"/>
                    <a:pt x="894064" y="611001"/>
                    <a:pt x="894064" y="535058"/>
                  </a:cubicBezTo>
                  <a:cubicBezTo>
                    <a:pt x="894064" y="530915"/>
                    <a:pt x="894064" y="526773"/>
                    <a:pt x="894064" y="522630"/>
                  </a:cubicBezTo>
                  <a:cubicBezTo>
                    <a:pt x="910633" y="529534"/>
                    <a:pt x="929965" y="535058"/>
                    <a:pt x="949296" y="535058"/>
                  </a:cubicBezTo>
                  <a:cubicBezTo>
                    <a:pt x="1025239" y="535058"/>
                    <a:pt x="1087375" y="472922"/>
                    <a:pt x="1087375" y="396978"/>
                  </a:cubicBezTo>
                  <a:cubicBezTo>
                    <a:pt x="1087375" y="321035"/>
                    <a:pt x="1025239" y="258899"/>
                    <a:pt x="949296" y="258899"/>
                  </a:cubicBezTo>
                  <a:close/>
                </a:path>
              </a:pathLst>
            </a:custGeom>
            <a:solidFill>
              <a:srgbClr val="304658"/>
            </a:solidFill>
            <a:ln w="9525"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0A5BFEA9-EBDF-49F6-83C8-FAD6C08E7979}"/>
                </a:ext>
              </a:extLst>
            </p:cNvPr>
            <p:cNvSpPr/>
            <p:nvPr/>
          </p:nvSpPr>
          <p:spPr>
            <a:xfrm>
              <a:off x="774081" y="5181320"/>
              <a:ext cx="179503" cy="179503"/>
            </a:xfrm>
            <a:custGeom>
              <a:avLst/>
              <a:gdLst>
                <a:gd name="connsiteX0" fmla="*/ 176051 w 179503"/>
                <a:gd name="connsiteY0" fmla="*/ 93204 h 179503"/>
                <a:gd name="connsiteX1" fmla="*/ 93204 w 179503"/>
                <a:gd name="connsiteY1" fmla="*/ 176051 h 179503"/>
                <a:gd name="connsiteX2" fmla="*/ 10356 w 179503"/>
                <a:gd name="connsiteY2" fmla="*/ 93204 h 179503"/>
                <a:gd name="connsiteX3" fmla="*/ 93204 w 179503"/>
                <a:gd name="connsiteY3" fmla="*/ 10356 h 179503"/>
                <a:gd name="connsiteX4" fmla="*/ 176051 w 179503"/>
                <a:gd name="connsiteY4" fmla="*/ 93204 h 179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03" h="179503">
                  <a:moveTo>
                    <a:pt x="176051" y="93204"/>
                  </a:moveTo>
                  <a:cubicBezTo>
                    <a:pt x="176051" y="138959"/>
                    <a:pt x="138959" y="176051"/>
                    <a:pt x="93204" y="176051"/>
                  </a:cubicBezTo>
                  <a:cubicBezTo>
                    <a:pt x="47448" y="176051"/>
                    <a:pt x="10356" y="138959"/>
                    <a:pt x="10356" y="93204"/>
                  </a:cubicBezTo>
                  <a:cubicBezTo>
                    <a:pt x="10356" y="47448"/>
                    <a:pt x="47448" y="10356"/>
                    <a:pt x="93204" y="10356"/>
                  </a:cubicBezTo>
                  <a:cubicBezTo>
                    <a:pt x="138959" y="10356"/>
                    <a:pt x="176051" y="47448"/>
                    <a:pt x="176051" y="93204"/>
                  </a:cubicBezTo>
                  <a:close/>
                </a:path>
              </a:pathLst>
            </a:custGeom>
            <a:solidFill>
              <a:srgbClr val="304658"/>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04E9CDE-FDDF-4DDD-89A7-D2687C742880}"/>
                </a:ext>
              </a:extLst>
            </p:cNvPr>
            <p:cNvSpPr/>
            <p:nvPr/>
          </p:nvSpPr>
          <p:spPr>
            <a:xfrm>
              <a:off x="629097" y="5347015"/>
              <a:ext cx="138079" cy="138079"/>
            </a:xfrm>
            <a:custGeom>
              <a:avLst/>
              <a:gdLst>
                <a:gd name="connsiteX0" fmla="*/ 134627 w 138079"/>
                <a:gd name="connsiteY0" fmla="*/ 72492 h 138079"/>
                <a:gd name="connsiteX1" fmla="*/ 72492 w 138079"/>
                <a:gd name="connsiteY1" fmla="*/ 134627 h 138079"/>
                <a:gd name="connsiteX2" fmla="*/ 10356 w 138079"/>
                <a:gd name="connsiteY2" fmla="*/ 72492 h 138079"/>
                <a:gd name="connsiteX3" fmla="*/ 72492 w 138079"/>
                <a:gd name="connsiteY3" fmla="*/ 10356 h 138079"/>
                <a:gd name="connsiteX4" fmla="*/ 134627 w 138079"/>
                <a:gd name="connsiteY4" fmla="*/ 72492 h 13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79" h="138079">
                  <a:moveTo>
                    <a:pt x="134627" y="72492"/>
                  </a:moveTo>
                  <a:cubicBezTo>
                    <a:pt x="134627" y="106808"/>
                    <a:pt x="106808" y="134627"/>
                    <a:pt x="72492" y="134627"/>
                  </a:cubicBezTo>
                  <a:cubicBezTo>
                    <a:pt x="38175" y="134627"/>
                    <a:pt x="10356" y="106808"/>
                    <a:pt x="10356" y="72492"/>
                  </a:cubicBezTo>
                  <a:cubicBezTo>
                    <a:pt x="10356" y="38175"/>
                    <a:pt x="38175" y="10356"/>
                    <a:pt x="72492" y="10356"/>
                  </a:cubicBezTo>
                  <a:cubicBezTo>
                    <a:pt x="106808" y="10356"/>
                    <a:pt x="134627" y="38175"/>
                    <a:pt x="134627" y="72492"/>
                  </a:cubicBezTo>
                  <a:close/>
                </a:path>
              </a:pathLst>
            </a:custGeom>
            <a:solidFill>
              <a:srgbClr val="304658"/>
            </a:solidFill>
            <a:ln w="9525" cap="flat">
              <a:noFill/>
              <a:prstDash val="solid"/>
              <a:miter/>
            </a:ln>
          </p:spPr>
          <p:txBody>
            <a:bodyPr rtlCol="0" anchor="ctr"/>
            <a:lstStyle/>
            <a:p>
              <a:endParaRPr lang="en-GB"/>
            </a:p>
          </p:txBody>
        </p:sp>
      </p:grpSp>
      <p:sp>
        <p:nvSpPr>
          <p:cNvPr id="4" name="Rectangle 3">
            <a:extLst>
              <a:ext uri="{FF2B5EF4-FFF2-40B4-BE49-F238E27FC236}">
                <a16:creationId xmlns:a16="http://schemas.microsoft.com/office/drawing/2014/main" id="{8E1A4A0F-3D71-69AE-D7AD-8A6C59337A9E}"/>
              </a:ext>
            </a:extLst>
          </p:cNvPr>
          <p:cNvSpPr/>
          <p:nvPr userDrawn="1"/>
        </p:nvSpPr>
        <p:spPr>
          <a:xfrm>
            <a:off x="10617200" y="374507"/>
            <a:ext cx="965200" cy="1228927"/>
          </a:xfrm>
          <a:prstGeom prst="rect">
            <a:avLst/>
          </a:prstGeom>
          <a:solidFill>
            <a:srgbClr val="DAC2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58907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ransition slide">
    <p:bg>
      <p:bgPr>
        <a:solidFill>
          <a:srgbClr val="3046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47D3-3345-4355-B413-5A24984C5920}"/>
              </a:ext>
            </a:extLst>
          </p:cNvPr>
          <p:cNvSpPr>
            <a:spLocks noGrp="1"/>
          </p:cNvSpPr>
          <p:nvPr>
            <p:ph type="title" hasCustomPrompt="1"/>
          </p:nvPr>
        </p:nvSpPr>
        <p:spPr/>
        <p:txBody>
          <a:bodyPr/>
          <a:lstStyle>
            <a:lvl1pPr>
              <a:defRPr b="0">
                <a:solidFill>
                  <a:schemeClr val="bg1"/>
                </a:solidFill>
              </a:defRPr>
            </a:lvl1pPr>
          </a:lstStyle>
          <a:p>
            <a:r>
              <a:rPr lang="en-US" dirty="0"/>
              <a:t>(add title here)</a:t>
            </a:r>
            <a:endParaRPr lang="en-GB" dirty="0"/>
          </a:p>
        </p:txBody>
      </p:sp>
      <p:sp>
        <p:nvSpPr>
          <p:cNvPr id="3" name="Arrow: Pentagon 2">
            <a:extLst>
              <a:ext uri="{FF2B5EF4-FFF2-40B4-BE49-F238E27FC236}">
                <a16:creationId xmlns:a16="http://schemas.microsoft.com/office/drawing/2014/main" id="{B42A452E-96C9-474A-B62A-C80E0B1B50BE}"/>
              </a:ext>
            </a:extLst>
          </p:cNvPr>
          <p:cNvSpPr/>
          <p:nvPr userDrawn="1"/>
        </p:nvSpPr>
        <p:spPr>
          <a:xfrm>
            <a:off x="6053323" y="1712906"/>
            <a:ext cx="4327123" cy="1966912"/>
          </a:xfrm>
          <a:prstGeom prst="homePlat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sp>
        <p:nvSpPr>
          <p:cNvPr id="4" name="Arrow: Pentagon 3">
            <a:extLst>
              <a:ext uri="{FF2B5EF4-FFF2-40B4-BE49-F238E27FC236}">
                <a16:creationId xmlns:a16="http://schemas.microsoft.com/office/drawing/2014/main" id="{38CCEF40-0FD1-4A00-8142-9FF454DBC307}"/>
              </a:ext>
            </a:extLst>
          </p:cNvPr>
          <p:cNvSpPr/>
          <p:nvPr userDrawn="1"/>
        </p:nvSpPr>
        <p:spPr>
          <a:xfrm flipH="1">
            <a:off x="1115792" y="3640143"/>
            <a:ext cx="4415668" cy="1966912"/>
          </a:xfrm>
          <a:prstGeom prst="homePlate">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sp>
        <p:nvSpPr>
          <p:cNvPr id="5" name="Rectangle: Rounded Corners 4">
            <a:extLst>
              <a:ext uri="{FF2B5EF4-FFF2-40B4-BE49-F238E27FC236}">
                <a16:creationId xmlns:a16="http://schemas.microsoft.com/office/drawing/2014/main" id="{6BE34641-906E-49D8-B0A5-20D668CA74D0}"/>
              </a:ext>
            </a:extLst>
          </p:cNvPr>
          <p:cNvSpPr/>
          <p:nvPr userDrawn="1"/>
        </p:nvSpPr>
        <p:spPr>
          <a:xfrm>
            <a:off x="5536303" y="513771"/>
            <a:ext cx="566512" cy="64403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9FFCEEB2-C8EB-461D-9ED2-4D7BA3613457}"/>
              </a:ext>
            </a:extLst>
          </p:cNvPr>
          <p:cNvSpPr>
            <a:spLocks noGrp="1"/>
          </p:cNvSpPr>
          <p:nvPr>
            <p:ph sz="quarter" idx="10" hasCustomPrompt="1"/>
          </p:nvPr>
        </p:nvSpPr>
        <p:spPr>
          <a:xfrm>
            <a:off x="6129330" y="1943089"/>
            <a:ext cx="3228975" cy="1485911"/>
          </a:xfrm>
        </p:spPr>
        <p:txBody>
          <a:bodyPr/>
          <a:lstStyle>
            <a:lvl1pPr marL="0" indent="0">
              <a:buNone/>
              <a:defRPr/>
            </a:lvl1pPr>
          </a:lstStyle>
          <a:p>
            <a:pPr lvl="0"/>
            <a:r>
              <a:rPr lang="en-GB" dirty="0"/>
              <a:t>Next Content </a:t>
            </a:r>
          </a:p>
        </p:txBody>
      </p:sp>
      <p:sp>
        <p:nvSpPr>
          <p:cNvPr id="8" name="Content Placeholder 6">
            <a:extLst>
              <a:ext uri="{FF2B5EF4-FFF2-40B4-BE49-F238E27FC236}">
                <a16:creationId xmlns:a16="http://schemas.microsoft.com/office/drawing/2014/main" id="{0D25458C-DEE6-404C-88F7-73B969F47BC8}"/>
              </a:ext>
            </a:extLst>
          </p:cNvPr>
          <p:cNvSpPr>
            <a:spLocks noGrp="1"/>
          </p:cNvSpPr>
          <p:nvPr>
            <p:ph sz="quarter" idx="11" hasCustomPrompt="1"/>
          </p:nvPr>
        </p:nvSpPr>
        <p:spPr>
          <a:xfrm>
            <a:off x="2166919" y="3824289"/>
            <a:ext cx="3228975" cy="1562099"/>
          </a:xfrm>
        </p:spPr>
        <p:txBody>
          <a:bodyPr/>
          <a:lstStyle>
            <a:lvl1pPr marL="0" indent="0">
              <a:buNone/>
              <a:defRPr/>
            </a:lvl1pPr>
          </a:lstStyle>
          <a:p>
            <a:pPr lvl="0"/>
            <a:r>
              <a:rPr lang="en-GB" dirty="0"/>
              <a:t>Previous Content </a:t>
            </a:r>
          </a:p>
        </p:txBody>
      </p:sp>
    </p:spTree>
    <p:extLst>
      <p:ext uri="{BB962C8B-B14F-4D97-AF65-F5344CB8AC3E}">
        <p14:creationId xmlns:p14="http://schemas.microsoft.com/office/powerpoint/2010/main" val="28007914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Resources and links">
    <p:bg>
      <p:bgPr>
        <a:solidFill>
          <a:srgbClr val="EA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47C5-3053-46F6-9EDD-002CD5FE7939}"/>
              </a:ext>
            </a:extLst>
          </p:cNvPr>
          <p:cNvSpPr>
            <a:spLocks noGrp="1"/>
          </p:cNvSpPr>
          <p:nvPr>
            <p:ph type="title" hasCustomPrompt="1"/>
          </p:nvPr>
        </p:nvSpPr>
        <p:spPr>
          <a:xfrm>
            <a:off x="1970314" y="380671"/>
            <a:ext cx="10515600" cy="1325563"/>
          </a:xfrm>
        </p:spPr>
        <p:txBody>
          <a:bodyPr/>
          <a:lstStyle>
            <a:lvl1pPr>
              <a:defRPr b="0">
                <a:latin typeface="+mn-lt"/>
              </a:defRPr>
            </a:lvl1pPr>
          </a:lstStyle>
          <a:p>
            <a:r>
              <a:rPr lang="en-US" dirty="0"/>
              <a:t>Resources</a:t>
            </a:r>
          </a:p>
        </p:txBody>
      </p:sp>
      <p:sp>
        <p:nvSpPr>
          <p:cNvPr id="3" name="Content Placeholder 2">
            <a:extLst>
              <a:ext uri="{FF2B5EF4-FFF2-40B4-BE49-F238E27FC236}">
                <a16:creationId xmlns:a16="http://schemas.microsoft.com/office/drawing/2014/main" id="{B4249271-E37D-4F55-9B6D-C6711E15F7BA}"/>
              </a:ext>
            </a:extLst>
          </p:cNvPr>
          <p:cNvSpPr>
            <a:spLocks noGrp="1"/>
          </p:cNvSpPr>
          <p:nvPr>
            <p:ph idx="1" hasCustomPrompt="1"/>
          </p:nvPr>
        </p:nvSpPr>
        <p:spPr>
          <a:xfrm>
            <a:off x="838200" y="1825625"/>
            <a:ext cx="10515600" cy="4351338"/>
          </a:xfrm>
        </p:spPr>
        <p:txBody>
          <a:bodyPr/>
          <a:lstStyle>
            <a:lvl1pPr>
              <a:buClr>
                <a:srgbClr val="304658"/>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r>
              <a:rPr lang="en-GB" sz="2800" dirty="0"/>
              <a:t>Trainer, T. (2019) </a:t>
            </a:r>
            <a:r>
              <a:rPr lang="en-GB" sz="2800" i="1" dirty="0"/>
              <a:t>How to teach English good</a:t>
            </a:r>
            <a:r>
              <a:rPr lang="en-GB" sz="2800" dirty="0"/>
              <a:t>, Oxbridge, Oxbridge University Press.</a:t>
            </a:r>
          </a:p>
          <a:p>
            <a:endParaRPr lang="en-GB" sz="2800" dirty="0"/>
          </a:p>
          <a:p>
            <a:r>
              <a:rPr lang="en-GB" sz="2800" dirty="0"/>
              <a:t>Etc.</a:t>
            </a:r>
          </a:p>
          <a:p>
            <a:endParaRPr lang="en-GB" sz="2800" dirty="0"/>
          </a:p>
          <a:p>
            <a:r>
              <a:rPr lang="en-GB" sz="2800" dirty="0"/>
              <a:t>Etc. </a:t>
            </a:r>
          </a:p>
        </p:txBody>
      </p:sp>
      <p:cxnSp>
        <p:nvCxnSpPr>
          <p:cNvPr id="4" name="Straight Connector 3">
            <a:extLst>
              <a:ext uri="{FF2B5EF4-FFF2-40B4-BE49-F238E27FC236}">
                <a16:creationId xmlns:a16="http://schemas.microsoft.com/office/drawing/2014/main" id="{29AC06C9-A611-4610-8178-6C1E9A50D7D3}"/>
              </a:ext>
            </a:extLst>
          </p:cNvPr>
          <p:cNvCxnSpPr>
            <a:cxnSpLocks/>
          </p:cNvCxnSpPr>
          <p:nvPr userDrawn="1"/>
        </p:nvCxnSpPr>
        <p:spPr>
          <a:xfrm>
            <a:off x="1970314" y="1348063"/>
            <a:ext cx="7979229" cy="0"/>
          </a:xfrm>
          <a:prstGeom prst="line">
            <a:avLst/>
          </a:prstGeom>
          <a:ln w="57150">
            <a:solidFill>
              <a:srgbClr val="304658"/>
            </a:solidFill>
          </a:ln>
        </p:spPr>
        <p:style>
          <a:lnRef idx="1">
            <a:schemeClr val="accent1"/>
          </a:lnRef>
          <a:fillRef idx="0">
            <a:schemeClr val="accent1"/>
          </a:fillRef>
          <a:effectRef idx="0">
            <a:schemeClr val="accent1"/>
          </a:effectRef>
          <a:fontRef idx="minor">
            <a:schemeClr val="tx1"/>
          </a:fontRef>
        </p:style>
      </p:cxnSp>
      <p:pic>
        <p:nvPicPr>
          <p:cNvPr id="15" name="Content Placeholder 14">
            <a:extLst>
              <a:ext uri="{FF2B5EF4-FFF2-40B4-BE49-F238E27FC236}">
                <a16:creationId xmlns:a16="http://schemas.microsoft.com/office/drawing/2014/main" id="{D2FCF2E2-0DD1-468E-B391-31C299AAB8F9}"/>
              </a:ext>
            </a:extLst>
          </p:cNvPr>
          <p:cNvPicPr>
            <a:picLocks noChangeAspect="1"/>
          </p:cNvPicPr>
          <p:nvPr userDrawn="1"/>
        </p:nvPicPr>
        <p:blipFill>
          <a:blip r:embed="rId2" cstate="hqprint">
            <a:duotone>
              <a:prstClr val="black"/>
              <a:srgbClr val="304658">
                <a:tint val="45000"/>
                <a:satMod val="400000"/>
              </a:srgbClr>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1885" y="365125"/>
            <a:ext cx="1243073" cy="1121570"/>
          </a:xfrm>
          <a:prstGeom prst="rect">
            <a:avLst/>
          </a:prstGeom>
        </p:spPr>
      </p:pic>
    </p:spTree>
    <p:extLst>
      <p:ext uri="{BB962C8B-B14F-4D97-AF65-F5344CB8AC3E}">
        <p14:creationId xmlns:p14="http://schemas.microsoft.com/office/powerpoint/2010/main" val="16934273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Yellow templat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23985" y="1988840"/>
            <a:ext cx="10678868" cy="3816350"/>
          </a:xfrm>
          <a:prstGeom prst="rect">
            <a:avLst/>
          </a:prstGeom>
        </p:spPr>
        <p:txBody>
          <a:bodyPr vert="horz"/>
          <a:lstStyle>
            <a:lvl1pPr>
              <a:buClr>
                <a:schemeClr val="accent4"/>
              </a:buClr>
              <a:defRPr sz="2400">
                <a:solidFill>
                  <a:srgbClr val="4A5969"/>
                </a:solidFill>
              </a:defRPr>
            </a:lvl1pPr>
            <a:lvl2pPr>
              <a:buClr>
                <a:schemeClr val="accent4"/>
              </a:buClr>
              <a:defRPr sz="2400">
                <a:solidFill>
                  <a:srgbClr val="4A5969"/>
                </a:solidFill>
              </a:defRPr>
            </a:lvl2pPr>
            <a:lvl3pPr>
              <a:buClr>
                <a:schemeClr val="accent4"/>
              </a:buClr>
              <a:defRPr sz="2400">
                <a:solidFill>
                  <a:srgbClr val="4A5969"/>
                </a:solidFill>
              </a:defRPr>
            </a:lvl3pPr>
            <a:lvl4pPr>
              <a:buClr>
                <a:schemeClr val="accent4"/>
              </a:buClr>
              <a:defRPr sz="2400">
                <a:solidFill>
                  <a:srgbClr val="4A5969"/>
                </a:solidFill>
              </a:defRPr>
            </a:lvl4pPr>
            <a:lvl5pPr>
              <a:buClr>
                <a:schemeClr val="accent4"/>
              </a:buClr>
              <a:defRPr sz="2400">
                <a:solidFill>
                  <a:srgbClr val="4A5969"/>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Rectangle 2"/>
          <p:cNvSpPr>
            <a:spLocks noGrp="1" noChangeArrowheads="1"/>
          </p:cNvSpPr>
          <p:nvPr>
            <p:ph type="title"/>
          </p:nvPr>
        </p:nvSpPr>
        <p:spPr bwMode="auto">
          <a:xfrm>
            <a:off x="398585" y="76200"/>
            <a:ext cx="7797801" cy="914400"/>
          </a:xfrm>
          <a:prstGeom prst="rect">
            <a:avLst/>
          </a:prstGeom>
          <a:noFill/>
          <a:ln w="9525">
            <a:noFill/>
            <a:miter lim="800000"/>
            <a:headEnd/>
            <a:tailEnd/>
          </a:ln>
        </p:spPr>
        <p:txBody>
          <a:bodyPr/>
          <a:lstStyle>
            <a:lvl1pPr>
              <a:defRPr sz="3500">
                <a:effectLst/>
              </a:defRPr>
            </a:lvl1pPr>
          </a:lstStyle>
          <a:p>
            <a:pPr lvl="0"/>
            <a:r>
              <a:rPr lang="en-GB" dirty="0"/>
              <a:t>Click to edit Master title style</a:t>
            </a:r>
          </a:p>
        </p:txBody>
      </p:sp>
      <p:sp>
        <p:nvSpPr>
          <p:cNvPr id="4" name="Rectangle 3"/>
          <p:cNvSpPr/>
          <p:nvPr userDrawn="1"/>
        </p:nvSpPr>
        <p:spPr>
          <a:xfrm>
            <a:off x="512611" y="1052736"/>
            <a:ext cx="8330497" cy="72008"/>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2"/>
          <p:cNvSpPr>
            <a:spLocks noGrp="1"/>
          </p:cNvSpPr>
          <p:nvPr>
            <p:ph type="body" sz="quarter" idx="11"/>
          </p:nvPr>
        </p:nvSpPr>
        <p:spPr>
          <a:xfrm>
            <a:off x="423985" y="1268412"/>
            <a:ext cx="10723653" cy="648420"/>
          </a:xfrm>
          <a:prstGeom prst="rect">
            <a:avLst/>
          </a:prstGeom>
        </p:spPr>
        <p:txBody>
          <a:bodyPr vert="horz"/>
          <a:lstStyle>
            <a:lvl1pPr marL="0" indent="0">
              <a:buNone/>
              <a:defRPr sz="2800">
                <a:solidFill>
                  <a:schemeClr val="accent4"/>
                </a:solidFill>
              </a:defRPr>
            </a:lvl1pPr>
            <a:lvl3pPr marL="914400" indent="0">
              <a:buNone/>
              <a:defRPr/>
            </a:lvl3pPr>
          </a:lstStyle>
          <a:p>
            <a:pPr lvl="0"/>
            <a:r>
              <a:rPr lang="en-GB" dirty="0"/>
              <a:t>Click to edit Master text styles</a:t>
            </a:r>
          </a:p>
        </p:txBody>
      </p:sp>
    </p:spTree>
    <p:extLst>
      <p:ext uri="{BB962C8B-B14F-4D97-AF65-F5344CB8AC3E}">
        <p14:creationId xmlns:p14="http://schemas.microsoft.com/office/powerpoint/2010/main" val="3983899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ormation - comparis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US" dirty="0"/>
              <a:t>Information</a:t>
            </a:r>
            <a:endParaRPr lang="en-GB" dirty="0"/>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00887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9EC5D31-5C7F-45B8-99E3-783325B0653F}"/>
              </a:ext>
            </a:extLst>
          </p:cNvPr>
          <p:cNvPicPr>
            <a:picLocks noChangeAspect="1"/>
          </p:cNvPicPr>
          <p:nvPr userDrawn="1"/>
        </p:nvPicPr>
        <p:blipFill rotWithShape="1">
          <a:blip r:embed="rId2"/>
          <a:srcRect t="29094" b="30264"/>
          <a:stretch/>
        </p:blipFill>
        <p:spPr>
          <a:xfrm>
            <a:off x="264746" y="182879"/>
            <a:ext cx="1499746" cy="1642745"/>
          </a:xfrm>
          <a:prstGeom prst="rect">
            <a:avLst/>
          </a:prstGeom>
        </p:spPr>
      </p:pic>
      <p:sp>
        <p:nvSpPr>
          <p:cNvPr id="9" name="Text Placeholder 2">
            <a:extLst>
              <a:ext uri="{FF2B5EF4-FFF2-40B4-BE49-F238E27FC236}">
                <a16:creationId xmlns:a16="http://schemas.microsoft.com/office/drawing/2014/main" id="{0E609B14-1041-4246-881C-0ED10C389951}"/>
              </a:ext>
            </a:extLst>
          </p:cNvPr>
          <p:cNvSpPr>
            <a:spLocks noGrp="1"/>
          </p:cNvSpPr>
          <p:nvPr>
            <p:ph type="body" idx="1" hasCustomPrompt="1"/>
          </p:nvPr>
        </p:nvSpPr>
        <p:spPr>
          <a:xfrm>
            <a:off x="839788" y="1681163"/>
            <a:ext cx="5157787" cy="823912"/>
          </a:xfrm>
        </p:spPr>
        <p:txBody>
          <a:bodyPr anchor="b">
            <a:normAutofit/>
          </a:bodyPr>
          <a:lstStyle>
            <a:lvl1pPr marL="0" indent="0">
              <a:buNone/>
              <a:defRPr sz="3200" b="1">
                <a:solidFill>
                  <a:srgbClr val="008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1</a:t>
            </a:r>
          </a:p>
        </p:txBody>
      </p:sp>
      <p:sp>
        <p:nvSpPr>
          <p:cNvPr id="10" name="Content Placeholder 3">
            <a:extLst>
              <a:ext uri="{FF2B5EF4-FFF2-40B4-BE49-F238E27FC236}">
                <a16:creationId xmlns:a16="http://schemas.microsoft.com/office/drawing/2014/main" id="{A99DD165-30A1-4C72-AC14-EAFB8ADC36E1}"/>
              </a:ext>
            </a:extLst>
          </p:cNvPr>
          <p:cNvSpPr>
            <a:spLocks noGrp="1"/>
          </p:cNvSpPr>
          <p:nvPr>
            <p:ph sz="half" idx="2" hasCustomPrompt="1"/>
          </p:nvPr>
        </p:nvSpPr>
        <p:spPr>
          <a:xfrm>
            <a:off x="839788" y="2505075"/>
            <a:ext cx="5157787" cy="3684588"/>
          </a:xfrm>
        </p:spPr>
        <p:txBody>
          <a:bodyPr/>
          <a:lstStyle>
            <a:lvl1pPr>
              <a:defRPr/>
            </a:lvl1pPr>
          </a:lstStyle>
          <a:p>
            <a:pPr>
              <a:buClr>
                <a:srgbClr val="008877"/>
              </a:buClr>
            </a:pPr>
            <a:r>
              <a:rPr lang="en-GB" sz="2800" dirty="0"/>
              <a:t>Bullet point 1</a:t>
            </a:r>
          </a:p>
          <a:p>
            <a:pPr>
              <a:buClr>
                <a:srgbClr val="008877"/>
              </a:buClr>
            </a:pPr>
            <a:r>
              <a:rPr lang="en-GB" sz="2800" dirty="0"/>
              <a:t>Bullet point 2</a:t>
            </a:r>
          </a:p>
          <a:p>
            <a:pPr>
              <a:buClr>
                <a:srgbClr val="008877"/>
              </a:buClr>
            </a:pPr>
            <a:r>
              <a:rPr lang="en-GB" sz="2800" dirty="0"/>
              <a:t>Etc.</a:t>
            </a:r>
          </a:p>
        </p:txBody>
      </p:sp>
      <p:sp>
        <p:nvSpPr>
          <p:cNvPr id="11" name="Text Placeholder 4">
            <a:extLst>
              <a:ext uri="{FF2B5EF4-FFF2-40B4-BE49-F238E27FC236}">
                <a16:creationId xmlns:a16="http://schemas.microsoft.com/office/drawing/2014/main" id="{A3FB367D-670D-4576-A12F-47FF7A5394C7}"/>
              </a:ext>
            </a:extLst>
          </p:cNvPr>
          <p:cNvSpPr>
            <a:spLocks noGrp="1"/>
          </p:cNvSpPr>
          <p:nvPr>
            <p:ph type="body" sz="quarter" idx="3" hasCustomPrompt="1"/>
          </p:nvPr>
        </p:nvSpPr>
        <p:spPr>
          <a:xfrm>
            <a:off x="6172200" y="1681163"/>
            <a:ext cx="5183188" cy="823912"/>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rgbClr val="008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HEADING 2</a:t>
            </a:r>
          </a:p>
        </p:txBody>
      </p:sp>
      <p:sp>
        <p:nvSpPr>
          <p:cNvPr id="12" name="Content Placeholder 5">
            <a:extLst>
              <a:ext uri="{FF2B5EF4-FFF2-40B4-BE49-F238E27FC236}">
                <a16:creationId xmlns:a16="http://schemas.microsoft.com/office/drawing/2014/main" id="{885F24FC-4A4D-4144-9983-649444A1192B}"/>
              </a:ext>
            </a:extLst>
          </p:cNvPr>
          <p:cNvSpPr>
            <a:spLocks noGrp="1"/>
          </p:cNvSpPr>
          <p:nvPr>
            <p:ph sz="quarter" idx="4" hasCustomPrompt="1"/>
          </p:nvPr>
        </p:nvSpPr>
        <p:spPr>
          <a:xfrm>
            <a:off x="6172200" y="2505075"/>
            <a:ext cx="5183188" cy="3684588"/>
          </a:xfrm>
        </p:spPr>
        <p:txBody>
          <a:bodyPr/>
          <a:lstStyle>
            <a:lvl1pPr>
              <a:defRPr/>
            </a:lvl1pPr>
          </a:lstStyle>
          <a:p>
            <a:pPr>
              <a:buClr>
                <a:srgbClr val="008877"/>
              </a:buClr>
            </a:pPr>
            <a:r>
              <a:rPr lang="en-GB" sz="2800" dirty="0"/>
              <a:t>Bullet point 1</a:t>
            </a:r>
          </a:p>
          <a:p>
            <a:pPr>
              <a:buClr>
                <a:srgbClr val="008877"/>
              </a:buClr>
            </a:pPr>
            <a:r>
              <a:rPr lang="en-GB" sz="2800" dirty="0"/>
              <a:t>Bullet point 2</a:t>
            </a:r>
          </a:p>
          <a:p>
            <a:pPr>
              <a:buClr>
                <a:srgbClr val="008877"/>
              </a:buClr>
            </a:pPr>
            <a:r>
              <a:rPr lang="en-GB" sz="2800" dirty="0"/>
              <a:t>Etc.</a:t>
            </a:r>
          </a:p>
        </p:txBody>
      </p:sp>
    </p:spTree>
    <p:extLst>
      <p:ext uri="{BB962C8B-B14F-4D97-AF65-F5344CB8AC3E}">
        <p14:creationId xmlns:p14="http://schemas.microsoft.com/office/powerpoint/2010/main" val="3372805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 blank templa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21B324-5FF9-47B5-A41B-0C6BD4A1E328}"/>
              </a:ext>
            </a:extLst>
          </p:cNvPr>
          <p:cNvSpPr>
            <a:spLocks noGrp="1"/>
          </p:cNvSpPr>
          <p:nvPr>
            <p:ph type="title"/>
          </p:nvPr>
        </p:nvSpPr>
        <p:spPr>
          <a:xfrm>
            <a:off x="838200" y="365125"/>
            <a:ext cx="10515600" cy="1325563"/>
          </a:xfrm>
        </p:spPr>
        <p:txBody>
          <a:bodyPr/>
          <a:lstStyle/>
          <a:p>
            <a:r>
              <a:rPr lang="en-GB" b="1" dirty="0">
                <a:latin typeface="+mn-lt"/>
              </a:rPr>
              <a:t>Main Title</a:t>
            </a:r>
            <a:r>
              <a:rPr lang="en-GB" dirty="0"/>
              <a:t>  </a:t>
            </a:r>
            <a:r>
              <a:rPr lang="en-GB" b="0" dirty="0">
                <a:latin typeface="+mj-lt"/>
              </a:rPr>
              <a:t>Subtitle</a:t>
            </a:r>
            <a:endParaRPr lang="en-US" b="0" dirty="0">
              <a:latin typeface="+mj-lt"/>
            </a:endParaRPr>
          </a:p>
        </p:txBody>
      </p:sp>
      <p:sp>
        <p:nvSpPr>
          <p:cNvPr id="4" name="Content Placeholder 2">
            <a:extLst>
              <a:ext uri="{FF2B5EF4-FFF2-40B4-BE49-F238E27FC236}">
                <a16:creationId xmlns:a16="http://schemas.microsoft.com/office/drawing/2014/main" id="{BE1C53E2-50E9-4969-82D6-1E6278B7DDCF}"/>
              </a:ext>
            </a:extLst>
          </p:cNvPr>
          <p:cNvSpPr>
            <a:spLocks noGrp="1"/>
          </p:cNvSpPr>
          <p:nvPr>
            <p:ph idx="1"/>
          </p:nvPr>
        </p:nvSpPr>
        <p:spPr>
          <a:xfrm>
            <a:off x="838200" y="1825625"/>
            <a:ext cx="10050379" cy="4351338"/>
          </a:xfrm>
        </p:spPr>
        <p:txBody>
          <a:bodyPr/>
          <a:lstStyle/>
          <a:p>
            <a:r>
              <a:rPr lang="en-GB" sz="3200" baseline="30000" dirty="0"/>
              <a:t>A</a:t>
            </a:r>
          </a:p>
          <a:p>
            <a:r>
              <a:rPr lang="en-GB" sz="3200" baseline="30000" dirty="0"/>
              <a:t>B</a:t>
            </a:r>
          </a:p>
          <a:p>
            <a:r>
              <a:rPr lang="en-GB" sz="3200" baseline="30000" dirty="0"/>
              <a:t>C</a:t>
            </a:r>
          </a:p>
          <a:p>
            <a:r>
              <a:rPr lang="en-GB" sz="3200" baseline="30000" dirty="0"/>
              <a:t>D</a:t>
            </a:r>
          </a:p>
          <a:p>
            <a:r>
              <a:rPr lang="en-GB" sz="3200" baseline="30000" dirty="0"/>
              <a:t>E</a:t>
            </a:r>
          </a:p>
          <a:p>
            <a:r>
              <a:rPr lang="en-GB" sz="3200" baseline="30000" dirty="0"/>
              <a:t>F</a:t>
            </a:r>
          </a:p>
          <a:p>
            <a:endParaRPr lang="en-GB" baseline="30000" dirty="0"/>
          </a:p>
          <a:p>
            <a:endParaRPr lang="en-GB" baseline="30000" dirty="0"/>
          </a:p>
          <a:p>
            <a:endParaRPr lang="en-US" dirty="0"/>
          </a:p>
          <a:p>
            <a:endParaRPr lang="en-US" dirty="0"/>
          </a:p>
        </p:txBody>
      </p:sp>
    </p:spTree>
    <p:extLst>
      <p:ext uri="{BB962C8B-B14F-4D97-AF65-F5344CB8AC3E}">
        <p14:creationId xmlns:p14="http://schemas.microsoft.com/office/powerpoint/2010/main" val="15398118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3044-CE65-458E-860F-251C4C66F32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5C7F319-5391-41A7-9373-EE8A6AB461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E0F345-0A0E-4D21-A902-3FFFC18E3E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7403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A9D18-4BD2-4B88-9E7F-6BFF466152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EC90A2-68C1-499A-96F0-2BE9649F2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5492D2B-F2C8-4AEF-A0D8-DBA5BD183FB0}"/>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B25F120-1B76-4AEC-9162-3FF3B8160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8F47B3C-5B14-4E56-91E1-F63614B6030A}"/>
              </a:ext>
            </a:extLst>
          </p:cNvPr>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33187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9F13B6-99B4-43A1-A1AB-C40B85E8BF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120" y="4949505"/>
            <a:ext cx="1446686" cy="1446686"/>
          </a:xfrm>
          <a:prstGeom prst="rect">
            <a:avLst/>
          </a:prstGeom>
        </p:spPr>
      </p:pic>
    </p:spTree>
    <p:extLst>
      <p:ext uri="{BB962C8B-B14F-4D97-AF65-F5344CB8AC3E}">
        <p14:creationId xmlns:p14="http://schemas.microsoft.com/office/powerpoint/2010/main" val="27619420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CBFE27-747E-4E4F-BEF1-75C8E4E75707}"/>
              </a:ext>
            </a:extLst>
          </p:cNvPr>
          <p:cNvSpPr/>
          <p:nvPr userDrawn="1"/>
        </p:nvSpPr>
        <p:spPr>
          <a:xfrm>
            <a:off x="8186057" y="0"/>
            <a:ext cx="4261757" cy="6923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44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eacher-led feedback">
    <p:bg>
      <p:bgPr>
        <a:solidFill>
          <a:srgbClr val="DAC2E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B5307E-5C17-5A9E-FFEB-F265261959AA}"/>
              </a:ext>
            </a:extLst>
          </p:cNvPr>
          <p:cNvSpPr/>
          <p:nvPr userDrawn="1"/>
        </p:nvSpPr>
        <p:spPr>
          <a:xfrm>
            <a:off x="10765766" y="325879"/>
            <a:ext cx="888521" cy="1261381"/>
          </a:xfrm>
          <a:prstGeom prst="rect">
            <a:avLst/>
          </a:prstGeom>
          <a:solidFill>
            <a:srgbClr val="DAC2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966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(INDIVIDUAL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a:defRPr/>
            </a:lvl1pPr>
          </a:lstStyle>
          <a:p>
            <a:pPr marL="0" indent="0">
              <a:buNone/>
            </a:pPr>
            <a:r>
              <a:rPr lang="en-GB" sz="3200" dirty="0">
                <a:solidFill>
                  <a:srgbClr val="BF574F"/>
                </a:solidFill>
              </a:rPr>
              <a:t>Answer the following questions:</a:t>
            </a:r>
          </a:p>
          <a:p>
            <a:pPr marL="514350" indent="-514350">
              <a:buClr>
                <a:srgbClr val="BF574F"/>
              </a:buClr>
              <a:buAutoNum type="arabicPeriod"/>
            </a:pPr>
            <a:r>
              <a:rPr lang="en-GB" sz="3200" dirty="0"/>
              <a:t>Bullet point 1</a:t>
            </a:r>
          </a:p>
          <a:p>
            <a:pPr marL="514350" indent="-514350">
              <a:buClr>
                <a:srgbClr val="BF574F"/>
              </a:buClr>
              <a:buAutoNum type="arabicPeriod"/>
            </a:pPr>
            <a:r>
              <a:rPr lang="en-GB" sz="3200" dirty="0"/>
              <a:t>Bullet point 2</a:t>
            </a:r>
          </a:p>
          <a:p>
            <a:pPr marL="514350" indent="-514350">
              <a:buClr>
                <a:srgbClr val="BF574F"/>
              </a:buClr>
              <a:buAutoNum type="arabicPeriod"/>
            </a:pPr>
            <a:r>
              <a:rPr lang="en-GB" sz="3200" dirty="0"/>
              <a:t>Bullet point 3</a:t>
            </a:r>
          </a:p>
          <a:p>
            <a:pPr marL="514350" indent="-514350">
              <a:buClr>
                <a:srgbClr val="BF574F"/>
              </a:buClr>
              <a:buAutoNum type="arabicPeriod"/>
            </a:pPr>
            <a:r>
              <a:rPr lang="en-GB" sz="3200" dirty="0"/>
              <a:t>Etc.</a:t>
            </a:r>
          </a:p>
          <a:p>
            <a:pPr>
              <a:buClr>
                <a:srgbClr val="BF574F"/>
              </a:buClr>
            </a:pPr>
            <a:endParaRPr lang="en-GB" dirty="0"/>
          </a:p>
          <a:p>
            <a:pPr marL="0" indent="0">
              <a:buNone/>
            </a:pPr>
            <a:endParaRPr lang="en-GB" dirty="0"/>
          </a:p>
        </p:txBody>
      </p:sp>
      <p:pic>
        <p:nvPicPr>
          <p:cNvPr id="7" name="Picture 6">
            <a:extLst>
              <a:ext uri="{FF2B5EF4-FFF2-40B4-BE49-F238E27FC236}">
                <a16:creationId xmlns:a16="http://schemas.microsoft.com/office/drawing/2014/main" id="{E0113830-E8EA-43B9-A10C-60D012554F16}"/>
              </a:ext>
            </a:extLst>
          </p:cNvPr>
          <p:cNvPicPr>
            <a:picLocks noChangeAspect="1"/>
          </p:cNvPicPr>
          <p:nvPr userDrawn="1"/>
        </p:nvPicPr>
        <p:blipFill>
          <a:blip r:embed="rId2"/>
          <a:stretch>
            <a:fillRect/>
          </a:stretch>
        </p:blipFill>
        <p:spPr>
          <a:xfrm>
            <a:off x="245807" y="161189"/>
            <a:ext cx="1499746" cy="1505843"/>
          </a:xfrm>
          <a:prstGeom prst="rect">
            <a:avLst/>
          </a:prstGeom>
        </p:spPr>
      </p:pic>
    </p:spTree>
    <p:extLst>
      <p:ext uri="{BB962C8B-B14F-4D97-AF65-F5344CB8AC3E}">
        <p14:creationId xmlns:p14="http://schemas.microsoft.com/office/powerpoint/2010/main" val="1326325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ir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(PAIR TASK)</a:t>
            </a:r>
          </a:p>
        </p:txBody>
      </p: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a:defRPr/>
            </a:lvl1pPr>
          </a:lstStyle>
          <a:p>
            <a:pPr marL="0" indent="0">
              <a:buNone/>
            </a:pPr>
            <a:r>
              <a:rPr lang="en-GB" sz="3200" dirty="0">
                <a:solidFill>
                  <a:srgbClr val="BF574F"/>
                </a:solidFill>
              </a:rPr>
              <a:t>In pairs discuss:</a:t>
            </a:r>
          </a:p>
          <a:p>
            <a:pPr marL="514350" indent="-514350">
              <a:buClr>
                <a:srgbClr val="BF574F"/>
              </a:buClr>
              <a:buAutoNum type="arabicPeriod"/>
            </a:pPr>
            <a:r>
              <a:rPr lang="en-GB" sz="3200" dirty="0"/>
              <a:t>Bullet point 1</a:t>
            </a:r>
          </a:p>
          <a:p>
            <a:pPr marL="514350" indent="-514350">
              <a:buClr>
                <a:srgbClr val="BF574F"/>
              </a:buClr>
              <a:buAutoNum type="arabicPeriod"/>
            </a:pPr>
            <a:r>
              <a:rPr lang="en-GB" sz="3200" dirty="0"/>
              <a:t>Bullet point 2</a:t>
            </a:r>
          </a:p>
          <a:p>
            <a:pPr marL="514350" indent="-514350">
              <a:buClr>
                <a:srgbClr val="BF574F"/>
              </a:buClr>
              <a:buAutoNum type="arabicPeriod"/>
            </a:pPr>
            <a:r>
              <a:rPr lang="en-GB" sz="3200" dirty="0"/>
              <a:t>Bullet point 3</a:t>
            </a:r>
          </a:p>
          <a:p>
            <a:pPr marL="514350" indent="-514350">
              <a:buClr>
                <a:srgbClr val="BF574F"/>
              </a:buClr>
              <a:buAutoNum type="arabicPeriod"/>
            </a:pPr>
            <a:r>
              <a:rPr lang="en-GB" sz="3200" dirty="0"/>
              <a:t>Etc.</a:t>
            </a:r>
          </a:p>
          <a:p>
            <a:pPr>
              <a:buClr>
                <a:srgbClr val="BF574F"/>
              </a:buClr>
            </a:pPr>
            <a:endParaRPr lang="en-GB" dirty="0"/>
          </a:p>
          <a:p>
            <a:pPr marL="0" indent="0">
              <a:buNone/>
            </a:pPr>
            <a:endParaRPr lang="en-GB" dirty="0"/>
          </a:p>
        </p:txBody>
      </p:sp>
      <p:pic>
        <p:nvPicPr>
          <p:cNvPr id="8" name="Picture 7">
            <a:extLst>
              <a:ext uri="{FF2B5EF4-FFF2-40B4-BE49-F238E27FC236}">
                <a16:creationId xmlns:a16="http://schemas.microsoft.com/office/drawing/2014/main" id="{D472BF2D-C798-472C-B2B1-D7C048345C35}"/>
              </a:ext>
            </a:extLst>
          </p:cNvPr>
          <p:cNvPicPr>
            <a:picLocks noChangeAspect="1"/>
          </p:cNvPicPr>
          <p:nvPr userDrawn="1"/>
        </p:nvPicPr>
        <p:blipFill>
          <a:blip r:embed="rId2"/>
          <a:stretch>
            <a:fillRect/>
          </a:stretch>
        </p:blipFill>
        <p:spPr>
          <a:xfrm>
            <a:off x="280350" y="161189"/>
            <a:ext cx="1511939" cy="1505843"/>
          </a:xfrm>
          <a:prstGeom prst="rect">
            <a:avLst/>
          </a:prstGeom>
        </p:spPr>
      </p:pic>
      <p:sp>
        <p:nvSpPr>
          <p:cNvPr id="4" name="Rectangle 3">
            <a:extLst>
              <a:ext uri="{FF2B5EF4-FFF2-40B4-BE49-F238E27FC236}">
                <a16:creationId xmlns:a16="http://schemas.microsoft.com/office/drawing/2014/main" id="{AE421480-6F65-A982-4D9C-247F673EDA74}"/>
              </a:ext>
            </a:extLst>
          </p:cNvPr>
          <p:cNvSpPr/>
          <p:nvPr userDrawn="1"/>
        </p:nvSpPr>
        <p:spPr>
          <a:xfrm>
            <a:off x="10639425" y="341469"/>
            <a:ext cx="1019175" cy="1325559"/>
          </a:xfrm>
          <a:prstGeom prst="rect">
            <a:avLst/>
          </a:prstGeom>
          <a:solidFill>
            <a:srgbClr val="F3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74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oup task">
    <p:bg>
      <p:bgPr>
        <a:solidFill>
          <a:srgbClr val="F3C9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126-AB0F-4A90-8F12-E3E84DBEDB0F}"/>
              </a:ext>
            </a:extLst>
          </p:cNvPr>
          <p:cNvSpPr>
            <a:spLocks noGrp="1"/>
          </p:cNvSpPr>
          <p:nvPr>
            <p:ph type="title" hasCustomPrompt="1"/>
          </p:nvPr>
        </p:nvSpPr>
        <p:spPr>
          <a:xfrm>
            <a:off x="1970314" y="341469"/>
            <a:ext cx="10515600" cy="1325563"/>
          </a:xfrm>
        </p:spPr>
        <p:txBody>
          <a:bodyPr/>
          <a:lstStyle>
            <a:lvl1pPr>
              <a:defRPr b="0"/>
            </a:lvl1pPr>
          </a:lstStyle>
          <a:p>
            <a:r>
              <a:rPr lang="en-GB" dirty="0"/>
              <a:t>(GROUP TASK)</a:t>
            </a:r>
          </a:p>
        </p:txBody>
      </p:sp>
      <p:cxnSp>
        <p:nvCxnSpPr>
          <p:cNvPr id="3" name="Straight Connector 2">
            <a:extLst>
              <a:ext uri="{FF2B5EF4-FFF2-40B4-BE49-F238E27FC236}">
                <a16:creationId xmlns:a16="http://schemas.microsoft.com/office/drawing/2014/main" id="{5CBE6BE1-73FC-48B9-A7D5-4B78B7B250F8}"/>
              </a:ext>
            </a:extLst>
          </p:cNvPr>
          <p:cNvCxnSpPr>
            <a:cxnSpLocks/>
          </p:cNvCxnSpPr>
          <p:nvPr userDrawn="1"/>
        </p:nvCxnSpPr>
        <p:spPr>
          <a:xfrm>
            <a:off x="1970314" y="1348063"/>
            <a:ext cx="7979229" cy="0"/>
          </a:xfrm>
          <a:prstGeom prst="line">
            <a:avLst/>
          </a:prstGeom>
          <a:ln w="57150">
            <a:solidFill>
              <a:srgbClr val="BF574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63F58D6-9B95-46E6-B996-F6CDCA111AA5}"/>
              </a:ext>
            </a:extLst>
          </p:cNvPr>
          <p:cNvSpPr>
            <a:spLocks noGrp="1"/>
          </p:cNvSpPr>
          <p:nvPr>
            <p:ph sz="half" idx="1" hasCustomPrompt="1"/>
          </p:nvPr>
        </p:nvSpPr>
        <p:spPr>
          <a:xfrm>
            <a:off x="838199" y="1825625"/>
            <a:ext cx="9589309" cy="4351338"/>
          </a:xfrm>
        </p:spPr>
        <p:txBody>
          <a:bodyPr>
            <a:normAutofit/>
          </a:bodyPr>
          <a:lstStyle>
            <a:lvl1pPr marL="457200" indent="-457200">
              <a:buClr>
                <a:srgbClr val="BF574F"/>
              </a:buClr>
              <a:buFont typeface="Arial" panose="020B0604020202020204" pitchFamily="34" charset="0"/>
              <a:buChar char="•"/>
              <a:defRPr/>
            </a:lvl1pPr>
          </a:lstStyle>
          <a:p>
            <a:pPr marL="0" indent="0">
              <a:buNone/>
            </a:pPr>
            <a:r>
              <a:rPr lang="en-GB" sz="3200" dirty="0">
                <a:solidFill>
                  <a:srgbClr val="BF574F"/>
                </a:solidFill>
              </a:rPr>
              <a:t>In your groups discuss:</a:t>
            </a:r>
          </a:p>
          <a:p>
            <a:pPr>
              <a:buClr>
                <a:srgbClr val="BF574F"/>
              </a:buClr>
            </a:pPr>
            <a:r>
              <a:rPr lang="en-GB" dirty="0"/>
              <a:t>Question 1</a:t>
            </a:r>
          </a:p>
          <a:p>
            <a:pPr>
              <a:buClr>
                <a:srgbClr val="BF574F"/>
              </a:buClr>
            </a:pPr>
            <a:r>
              <a:rPr lang="en-GB" dirty="0"/>
              <a:t>Question 2</a:t>
            </a:r>
          </a:p>
          <a:p>
            <a:pPr>
              <a:buClr>
                <a:srgbClr val="BF574F"/>
              </a:buClr>
            </a:pPr>
            <a:endParaRPr lang="en-GB" dirty="0"/>
          </a:p>
          <a:p>
            <a:pPr marL="0" indent="0">
              <a:buNone/>
            </a:pPr>
            <a:endParaRPr lang="en-GB" dirty="0"/>
          </a:p>
        </p:txBody>
      </p:sp>
      <p:pic>
        <p:nvPicPr>
          <p:cNvPr id="7" name="Picture 6">
            <a:extLst>
              <a:ext uri="{FF2B5EF4-FFF2-40B4-BE49-F238E27FC236}">
                <a16:creationId xmlns:a16="http://schemas.microsoft.com/office/drawing/2014/main" id="{74E7D2E8-065D-4888-95C0-D59FBC3AF215}"/>
              </a:ext>
            </a:extLst>
          </p:cNvPr>
          <p:cNvPicPr>
            <a:picLocks noChangeAspect="1"/>
          </p:cNvPicPr>
          <p:nvPr userDrawn="1"/>
        </p:nvPicPr>
        <p:blipFill>
          <a:blip r:embed="rId2">
            <a:clrChange>
              <a:clrFrom>
                <a:srgbClr val="F3C9C5"/>
              </a:clrFrom>
              <a:clrTo>
                <a:srgbClr val="F3C9C5">
                  <a:alpha val="0"/>
                </a:srgbClr>
              </a:clrTo>
            </a:clrChange>
          </a:blip>
          <a:stretch>
            <a:fillRect/>
          </a:stretch>
        </p:blipFill>
        <p:spPr>
          <a:xfrm>
            <a:off x="317863" y="167286"/>
            <a:ext cx="1499746" cy="1499746"/>
          </a:xfrm>
          <a:prstGeom prst="rect">
            <a:avLst/>
          </a:prstGeom>
        </p:spPr>
      </p:pic>
    </p:spTree>
    <p:extLst>
      <p:ext uri="{BB962C8B-B14F-4D97-AF65-F5344CB8AC3E}">
        <p14:creationId xmlns:p14="http://schemas.microsoft.com/office/powerpoint/2010/main" val="386002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5.png"/><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image" Target="../media/image1.png"/><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186B0C-B5D0-4AA8-9E6F-A7091AB7D9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7C7905A-D84A-4A53-BB7A-C478BC611CF8}"/>
              </a:ext>
            </a:extLst>
          </p:cNvPr>
          <p:cNvSpPr>
            <a:spLocks noGrp="1"/>
          </p:cNvSpPr>
          <p:nvPr>
            <p:ph type="body" idx="1"/>
          </p:nvPr>
        </p:nvSpPr>
        <p:spPr>
          <a:xfrm>
            <a:off x="838200" y="1825625"/>
            <a:ext cx="936457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7169C3AA-76BC-44D4-ACA0-4308C0F73A06}"/>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588859" y="365125"/>
            <a:ext cx="1169822" cy="1169822"/>
          </a:xfrm>
          <a:prstGeom prst="rect">
            <a:avLst/>
          </a:prstGeom>
        </p:spPr>
      </p:pic>
    </p:spTree>
    <p:extLst>
      <p:ext uri="{BB962C8B-B14F-4D97-AF65-F5344CB8AC3E}">
        <p14:creationId xmlns:p14="http://schemas.microsoft.com/office/powerpoint/2010/main" val="2349185605"/>
      </p:ext>
    </p:extLst>
  </p:cSld>
  <p:clrMap bg1="lt1" tx1="dk1" bg2="lt2" tx2="dk2" accent1="accent1" accent2="accent2" accent3="accent3" accent4="accent4" accent5="accent5" accent6="accent6" hlink="hlink" folHlink="folHlink"/>
  <p:sldLayoutIdLst>
    <p:sldLayoutId id="2147483650" r:id="rId1"/>
    <p:sldLayoutId id="2147483671" r:id="rId2"/>
    <p:sldLayoutId id="2147483672" r:id="rId3"/>
    <p:sldLayoutId id="2147483661" r:id="rId4"/>
    <p:sldLayoutId id="2147483668" r:id="rId5"/>
    <p:sldLayoutId id="2147483669" r:id="rId6"/>
    <p:sldLayoutId id="2147483664" r:id="rId7"/>
    <p:sldLayoutId id="2147483665" r:id="rId8"/>
    <p:sldLayoutId id="2147483666" r:id="rId9"/>
    <p:sldLayoutId id="2147483673" r:id="rId10"/>
    <p:sldLayoutId id="2147483674" r:id="rId11"/>
    <p:sldLayoutId id="2147483675" r:id="rId12"/>
    <p:sldLayoutId id="2147483676" r:id="rId13"/>
    <p:sldLayoutId id="2147483677" r:id="rId14"/>
    <p:sldLayoutId id="2147483667" r:id="rId15"/>
    <p:sldLayoutId id="2147483679" r:id="rId16"/>
    <p:sldLayoutId id="2147483678" r:id="rId17"/>
    <p:sldLayoutId id="2147483670" r:id="rId18"/>
    <p:sldLayoutId id="2147483680" r:id="rId19"/>
    <p:sldLayoutId id="2147483654" r:id="rId20"/>
    <p:sldLayoutId id="2147483652" r:id="rId21"/>
    <p:sldLayoutId id="2147483653" r:id="rId22"/>
    <p:sldLayoutId id="2147483649" r:id="rId23"/>
    <p:sldLayoutId id="2147483660" r:id="rId24"/>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186B0C-B5D0-4AA8-9E6F-A7091AB7D9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C7905A-D84A-4A53-BB7A-C478BC611CF8}"/>
              </a:ext>
            </a:extLst>
          </p:cNvPr>
          <p:cNvSpPr>
            <a:spLocks noGrp="1"/>
          </p:cNvSpPr>
          <p:nvPr>
            <p:ph type="body" idx="1"/>
          </p:nvPr>
        </p:nvSpPr>
        <p:spPr>
          <a:xfrm>
            <a:off x="838200" y="1825625"/>
            <a:ext cx="936457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CBE06521-0AB3-40C6-B842-8733C447C397}"/>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8369969" y="2923674"/>
            <a:ext cx="4511842" cy="4511842"/>
          </a:xfrm>
          <a:prstGeom prst="rect">
            <a:avLst/>
          </a:prstGeom>
        </p:spPr>
      </p:pic>
      <p:pic>
        <p:nvPicPr>
          <p:cNvPr id="11" name="Picture 10">
            <a:extLst>
              <a:ext uri="{FF2B5EF4-FFF2-40B4-BE49-F238E27FC236}">
                <a16:creationId xmlns:a16="http://schemas.microsoft.com/office/drawing/2014/main" id="{7169C3AA-76BC-44D4-ACA0-4308C0F73A0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661149" y="346158"/>
            <a:ext cx="1169822" cy="1169822"/>
          </a:xfrm>
          <a:prstGeom prst="rect">
            <a:avLst/>
          </a:prstGeom>
        </p:spPr>
      </p:pic>
    </p:spTree>
    <p:extLst>
      <p:ext uri="{BB962C8B-B14F-4D97-AF65-F5344CB8AC3E}">
        <p14:creationId xmlns:p14="http://schemas.microsoft.com/office/powerpoint/2010/main" val="309104965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6" r:id="rId12"/>
    <p:sldLayoutId id="2147483697" r:id="rId13"/>
    <p:sldLayoutId id="2147483698" r:id="rId14"/>
    <p:sldLayoutId id="2147483699" r:id="rId15"/>
  </p:sldLayoutIdLst>
  <p:hf sldNum="0" hd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186B0C-B5D0-4AA8-9E6F-A7091AB7D9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7C7905A-D84A-4A53-BB7A-C478BC611CF8}"/>
              </a:ext>
            </a:extLst>
          </p:cNvPr>
          <p:cNvSpPr>
            <a:spLocks noGrp="1"/>
          </p:cNvSpPr>
          <p:nvPr>
            <p:ph type="body" idx="1"/>
          </p:nvPr>
        </p:nvSpPr>
        <p:spPr>
          <a:xfrm>
            <a:off x="838200" y="1825625"/>
            <a:ext cx="936457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7169C3AA-76BC-44D4-ACA0-4308C0F73A06}"/>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588859" y="365125"/>
            <a:ext cx="1169822" cy="1169822"/>
          </a:xfrm>
          <a:prstGeom prst="rect">
            <a:avLst/>
          </a:prstGeom>
        </p:spPr>
      </p:pic>
    </p:spTree>
    <p:extLst>
      <p:ext uri="{BB962C8B-B14F-4D97-AF65-F5344CB8AC3E}">
        <p14:creationId xmlns:p14="http://schemas.microsoft.com/office/powerpoint/2010/main" val="349375976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4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65.xml"/><Relationship Id="rId6" Type="http://schemas.openxmlformats.org/officeDocument/2006/relationships/image" Target="../media/image37.png"/><Relationship Id="rId5" Type="http://schemas.openxmlformats.org/officeDocument/2006/relationships/image" Target="../media/image36.sv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customXml" Target="../ink/ink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41E49C-6208-BA02-8F19-D55B1A8E1B2B}"/>
              </a:ext>
            </a:extLst>
          </p:cNvPr>
          <p:cNvSpPr txBox="1">
            <a:spLocks/>
          </p:cNvSpPr>
          <p:nvPr/>
        </p:nvSpPr>
        <p:spPr>
          <a:xfrm>
            <a:off x="2442304" y="1699058"/>
            <a:ext cx="8628852" cy="133303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rPr>
              <a:t>Mediation Activity</a:t>
            </a:r>
            <a:r>
              <a:rPr kumimoji="0" lang="lt-LT" sz="3600" b="1" i="0" u="none" strike="noStrike" kern="1200" cap="none" spc="0" normalizeH="0" baseline="0" noProof="0" dirty="0">
                <a:ln>
                  <a:noFill/>
                </a:ln>
                <a:solidFill>
                  <a:prstClr val="white"/>
                </a:solidFill>
                <a:effectLst/>
                <a:uLnTx/>
                <a:uFillTx/>
              </a:rPr>
              <a:t>:</a:t>
            </a:r>
            <a:endParaRPr kumimoji="0" lang="en-GB" sz="3600" b="1" i="0" u="none" strike="noStrike" kern="1200" cap="none" spc="0" normalizeH="0" baseline="0" noProof="0" dirty="0">
              <a:ln>
                <a:noFill/>
              </a:ln>
              <a:solidFill>
                <a:prstClr val="white"/>
              </a:solidFill>
              <a:effectLst/>
              <a:uLnTx/>
              <a:uFillTx/>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lt-LT" sz="3600" i="1" dirty="0">
                <a:solidFill>
                  <a:prstClr val="white"/>
                </a:solidFill>
              </a:rPr>
              <a:t>s</a:t>
            </a:r>
            <a:r>
              <a:rPr kumimoji="0" lang="en-GB" sz="3600" b="1" i="1" u="none" strike="noStrike" kern="1200" cap="none" spc="0" normalizeH="0" baseline="0" noProof="0" dirty="0" err="1">
                <a:ln>
                  <a:noFill/>
                </a:ln>
                <a:solidFill>
                  <a:prstClr val="white"/>
                </a:solidFill>
                <a:effectLst/>
                <a:uLnTx/>
                <a:uFillTx/>
              </a:rPr>
              <a:t>ummarising</a:t>
            </a:r>
            <a:endParaRPr kumimoji="0" lang="en-GB" sz="3600" b="1" i="1" u="none" strike="noStrike" kern="1200" cap="none" spc="0" normalizeH="0" baseline="0" noProof="0" dirty="0">
              <a:ln>
                <a:noFill/>
              </a:ln>
              <a:solidFill>
                <a:prstClr val="white"/>
              </a:solidFill>
              <a:effectLst/>
              <a:uLnTx/>
              <a:uFillTx/>
            </a:endParaRPr>
          </a:p>
        </p:txBody>
      </p:sp>
      <p:pic>
        <p:nvPicPr>
          <p:cNvPr id="7" name="Picture 6" descr="A logo of a book&#10;&#10;Description automatically generated">
            <a:extLst>
              <a:ext uri="{FF2B5EF4-FFF2-40B4-BE49-F238E27FC236}">
                <a16:creationId xmlns:a16="http://schemas.microsoft.com/office/drawing/2014/main" id="{25910525-5E90-7029-DB0D-FECB3B92620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11329" y="1361596"/>
            <a:ext cx="2446788" cy="1600563"/>
          </a:xfrm>
          <a:prstGeom prst="rect">
            <a:avLst/>
          </a:prstGeom>
        </p:spPr>
      </p:pic>
      <p:sp>
        <p:nvSpPr>
          <p:cNvPr id="3" name="TextBox 2">
            <a:extLst>
              <a:ext uri="{FF2B5EF4-FFF2-40B4-BE49-F238E27FC236}">
                <a16:creationId xmlns:a16="http://schemas.microsoft.com/office/drawing/2014/main" id="{2177647B-4E70-ACB7-DE08-E7EFF1E68856}"/>
              </a:ext>
            </a:extLst>
          </p:cNvPr>
          <p:cNvSpPr txBox="1"/>
          <p:nvPr/>
        </p:nvSpPr>
        <p:spPr>
          <a:xfrm>
            <a:off x="1238234" y="3826487"/>
            <a:ext cx="6239766" cy="1754326"/>
          </a:xfrm>
          <a:prstGeom prst="rect">
            <a:avLst/>
          </a:prstGeom>
          <a:noFill/>
        </p:spPr>
        <p:txBody>
          <a:bodyPr wrap="square">
            <a:spAutoFit/>
          </a:bodyPr>
          <a:lstStyle/>
          <a:p>
            <a:pPr algn="ctr"/>
            <a:r>
              <a:rPr lang="en-GB" sz="5400" b="1" kern="1400" spc="-50" dirty="0">
                <a:solidFill>
                  <a:schemeClr val="bg1"/>
                </a:solidFill>
                <a:effectLst/>
                <a:ea typeface="Times New Roman" panose="02020603050405020304" pitchFamily="18" charset="0"/>
                <a:cs typeface="Times New Roman" panose="02020603050405020304" pitchFamily="18" charset="0"/>
              </a:rPr>
              <a:t>Social Media</a:t>
            </a:r>
          </a:p>
          <a:p>
            <a:pPr algn="ctr"/>
            <a:endParaRPr kumimoji="0" lang="en-GB" sz="5400" b="1" u="none" strike="noStrike" kern="1200" cap="none" spc="0" normalizeH="0" baseline="0" noProof="0" dirty="0">
              <a:ln>
                <a:noFill/>
              </a:ln>
              <a:solidFill>
                <a:prstClr val="white"/>
              </a:solidFill>
              <a:effectLst/>
              <a:uLnTx/>
              <a:uFillTx/>
              <a:latin typeface="Calibri" panose="020F0502020204030204"/>
              <a:ea typeface="+mj-ea"/>
              <a:cs typeface="+mj-cs"/>
            </a:endParaRPr>
          </a:p>
        </p:txBody>
      </p:sp>
      <p:pic>
        <p:nvPicPr>
          <p:cNvPr id="4" name="Picture 3" descr="A grey and black sign with white text&#10;&#10;Description automatically generated">
            <a:extLst>
              <a:ext uri="{FF2B5EF4-FFF2-40B4-BE49-F238E27FC236}">
                <a16:creationId xmlns:a16="http://schemas.microsoft.com/office/drawing/2014/main" id="{7BCE8E97-E8CE-C36B-CBA8-59140E9BDE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092" y="6322093"/>
            <a:ext cx="1387256" cy="499812"/>
          </a:xfrm>
          <a:prstGeom prst="rect">
            <a:avLst/>
          </a:prstGeom>
        </p:spPr>
      </p:pic>
      <p:sp>
        <p:nvSpPr>
          <p:cNvPr id="8" name="TextBox 7">
            <a:extLst>
              <a:ext uri="{FF2B5EF4-FFF2-40B4-BE49-F238E27FC236}">
                <a16:creationId xmlns:a16="http://schemas.microsoft.com/office/drawing/2014/main" id="{38F2686E-E710-47EE-F6E5-4870D9D1B90F}"/>
              </a:ext>
            </a:extLst>
          </p:cNvPr>
          <p:cNvSpPr txBox="1"/>
          <p:nvPr/>
        </p:nvSpPr>
        <p:spPr>
          <a:xfrm>
            <a:off x="1627574" y="6361316"/>
            <a:ext cx="6440904" cy="369332"/>
          </a:xfrm>
          <a:prstGeom prst="rect">
            <a:avLst/>
          </a:prstGeom>
          <a:noFill/>
        </p:spPr>
        <p:txBody>
          <a:bodyPr wrap="square">
            <a:spAutoFit/>
          </a:bodyPr>
          <a:lstStyle/>
          <a:p>
            <a:endParaRPr lang="en-GB" b="1" dirty="0">
              <a:solidFill>
                <a:schemeClr val="bg1"/>
              </a:solidFill>
            </a:endParaRPr>
          </a:p>
        </p:txBody>
      </p:sp>
    </p:spTree>
    <p:extLst>
      <p:ext uri="{BB962C8B-B14F-4D97-AF65-F5344CB8AC3E}">
        <p14:creationId xmlns:p14="http://schemas.microsoft.com/office/powerpoint/2010/main" val="276236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D608-11D7-2442-FB0F-83E4D0D81158}"/>
              </a:ext>
            </a:extLst>
          </p:cNvPr>
          <p:cNvSpPr>
            <a:spLocks noGrp="1"/>
          </p:cNvSpPr>
          <p:nvPr>
            <p:ph type="title"/>
          </p:nvPr>
        </p:nvSpPr>
        <p:spPr/>
        <p:txBody>
          <a:bodyPr>
            <a:normAutofit/>
          </a:bodyPr>
          <a:lstStyle/>
          <a:p>
            <a:pPr lvl="0">
              <a:spcBef>
                <a:spcPts val="600"/>
              </a:spcBef>
              <a:spcAft>
                <a:spcPts val="600"/>
              </a:spcAft>
            </a:pPr>
            <a:r>
              <a:rPr lang="es-AR" sz="40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   </a:t>
            </a:r>
            <a:r>
              <a:rPr lang="es-AR" sz="4000" dirty="0" err="1">
                <a:solidFill>
                  <a:srgbClr val="2F5496"/>
                </a:solidFill>
                <a:effectLst/>
                <a:latin typeface="Calibri" panose="020F0502020204030204" pitchFamily="34" charset="0"/>
                <a:ea typeface="Calibri" panose="020F0502020204030204" pitchFamily="34" charset="0"/>
                <a:cs typeface="Calibri" panose="020F0502020204030204" pitchFamily="34" charset="0"/>
              </a:rPr>
              <a:t>Paraphrasing</a:t>
            </a:r>
            <a:endParaRPr lang="en-GB" sz="40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4257215-5DD0-CC0E-07C0-BE50986B2E87}"/>
              </a:ext>
            </a:extLst>
          </p:cNvPr>
          <p:cNvSpPr txBox="1"/>
          <p:nvPr/>
        </p:nvSpPr>
        <p:spPr>
          <a:xfrm>
            <a:off x="444138" y="1583641"/>
            <a:ext cx="11338714" cy="3041602"/>
          </a:xfrm>
          <a:prstGeom prst="rect">
            <a:avLst/>
          </a:prstGeom>
          <a:noFill/>
        </p:spPr>
        <p:txBody>
          <a:bodyPr wrap="square" rtlCol="0">
            <a:spAutoFit/>
          </a:bodyPr>
          <a:lstStyle/>
          <a:p>
            <a:pPr lvl="1">
              <a:lnSpc>
                <a:spcPct val="107000"/>
              </a:lnSpc>
            </a:pPr>
            <a:endParaRPr lang="en-GB" sz="1200" dirty="0">
              <a:effectLst/>
              <a:ea typeface="Calibri" panose="020F0502020204030204" pitchFamily="34" charset="0"/>
              <a:cs typeface="Calibri" panose="020F0502020204030204" pitchFamily="34" charset="0"/>
            </a:endParaRPr>
          </a:p>
          <a:p>
            <a:pPr lvl="0">
              <a:lnSpc>
                <a:spcPct val="107000"/>
              </a:lnSpc>
            </a:pPr>
            <a:endParaRPr lang="en-GB" sz="1200" kern="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buFontTx/>
              <a:buChar char="-"/>
            </a:pPr>
            <a:endParaRPr lang="en-GB" sz="2400" kern="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buFontTx/>
              <a:buChar char="-"/>
            </a:pPr>
            <a:r>
              <a:rPr lang="en-GB" sz="2400" kern="0" dirty="0">
                <a:effectLst/>
                <a:latin typeface="Calibri" panose="020F0502020204030204" pitchFamily="34" charset="0"/>
                <a:ea typeface="Calibri" panose="020F0502020204030204" pitchFamily="34" charset="0"/>
                <a:cs typeface="Calibri" panose="020F0502020204030204" pitchFamily="34" charset="0"/>
              </a:rPr>
              <a:t>“</a:t>
            </a:r>
            <a:r>
              <a:rPr lang="en-GB" sz="2000"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people know you for your articles and the information you provide</a:t>
            </a:r>
            <a:r>
              <a:rPr lang="en-GB" sz="2000" b="1"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first </a:t>
            </a:r>
            <a:r>
              <a:rPr lang="en-GB" sz="2000"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and your name or personality </a:t>
            </a:r>
            <a:r>
              <a:rPr lang="en-GB" sz="2000" b="1"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second</a:t>
            </a:r>
            <a:r>
              <a:rPr lang="en-GB" sz="2400" i="1" kern="0" dirty="0">
                <a:effectLst/>
                <a:latin typeface="Calibri" panose="020F0502020204030204" pitchFamily="34" charset="0"/>
                <a:ea typeface="Calibri" panose="020F0502020204030204" pitchFamily="34" charset="0"/>
                <a:cs typeface="Calibri" panose="020F0502020204030204" pitchFamily="34" charset="0"/>
              </a:rPr>
              <a:t>” </a:t>
            </a:r>
          </a:p>
          <a:p>
            <a:pPr lvl="1">
              <a:lnSpc>
                <a:spcPct val="107000"/>
              </a:lnSpc>
            </a:pPr>
            <a:r>
              <a:rPr lang="en-GB" sz="2000" kern="0" dirty="0">
                <a:effectLst/>
                <a:latin typeface="Calibri" panose="020F0502020204030204" pitchFamily="34" charset="0"/>
                <a:ea typeface="Calibri" panose="020F0502020204030204" pitchFamily="34" charset="0"/>
                <a:cs typeface="Calibri" panose="020F0502020204030204" pitchFamily="34" charset="0"/>
              </a:rPr>
              <a:t>      paraphrased as</a:t>
            </a:r>
            <a:r>
              <a:rPr lang="en-GB" sz="2000" i="1" kern="0" dirty="0">
                <a:effectLst/>
                <a:latin typeface="Calibri" panose="020F0502020204030204" pitchFamily="34" charset="0"/>
                <a:ea typeface="Calibri" panose="020F0502020204030204" pitchFamily="34" charset="0"/>
                <a:cs typeface="Calibri" panose="020F0502020204030204" pitchFamily="34" charset="0"/>
              </a:rPr>
              <a:t>  “</a:t>
            </a:r>
            <a:r>
              <a:rPr lang="en-GB" sz="2000" i="1" kern="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prioritizing information over personality</a:t>
            </a:r>
            <a:r>
              <a:rPr lang="en-GB" sz="2000" kern="0" dirty="0">
                <a:effectLst/>
                <a:latin typeface="Calibri" panose="020F0502020204030204" pitchFamily="34" charset="0"/>
                <a:ea typeface="Times New Roman" panose="02020603050405020304" pitchFamily="18" charset="0"/>
                <a:cs typeface="Calibri" panose="020F0502020204030204" pitchFamily="34" charset="0"/>
              </a:rPr>
              <a:t>”,  </a:t>
            </a:r>
          </a:p>
          <a:p>
            <a:pPr marL="800100" lvl="1" indent="-342900">
              <a:lnSpc>
                <a:spcPct val="107000"/>
              </a:lnSpc>
              <a:buFontTx/>
              <a:buChar char="-"/>
            </a:pPr>
            <a:endParaRPr lang="en-GB" sz="2400" kern="0" dirty="0">
              <a:effectLst/>
              <a:latin typeface="Calibri" panose="020F0502020204030204" pitchFamily="34" charset="0"/>
              <a:ea typeface="Times New Roman" panose="02020603050405020304" pitchFamily="18" charset="0"/>
              <a:cs typeface="Calibri" panose="020F0502020204030204" pitchFamily="34" charset="0"/>
            </a:endParaRPr>
          </a:p>
          <a:p>
            <a:pPr marL="800100" lvl="1" indent="-342900">
              <a:lnSpc>
                <a:spcPct val="107000"/>
              </a:lnSpc>
              <a:buFontTx/>
              <a:buChar char="-"/>
            </a:pPr>
            <a:r>
              <a:rPr lang="en-GB" sz="2000" kern="0" dirty="0">
                <a:effectLst/>
                <a:latin typeface="Calibri" panose="020F0502020204030204" pitchFamily="34" charset="0"/>
                <a:ea typeface="Times New Roman" panose="02020603050405020304" pitchFamily="18" charset="0"/>
                <a:cs typeface="Calibri" panose="020F0502020204030204" pitchFamily="34" charset="0"/>
              </a:rPr>
              <a:t> “</a:t>
            </a:r>
            <a:r>
              <a:rPr lang="en-GB" sz="2000" i="1" kern="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people may identify with their personality </a:t>
            </a:r>
            <a:r>
              <a:rPr lang="en-GB" sz="2000" b="1" i="1" kern="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before</a:t>
            </a:r>
            <a:r>
              <a:rPr lang="en-GB" sz="2000" i="1" kern="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their ‘niche’ or the information they provide</a:t>
            </a:r>
            <a:r>
              <a:rPr lang="en-GB" sz="2000" kern="0" dirty="0">
                <a:effectLst/>
                <a:latin typeface="Calibri" panose="020F0502020204030204" pitchFamily="34" charset="0"/>
                <a:ea typeface="Calibri" panose="020F0502020204030204" pitchFamily="34" charset="0"/>
                <a:cs typeface="Calibri" panose="020F0502020204030204" pitchFamily="34" charset="0"/>
              </a:rPr>
              <a:t>”       paraphrased as “</a:t>
            </a:r>
            <a:r>
              <a:rPr lang="en-GB" sz="2000" i="1" kern="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overshadowing their content niche</a:t>
            </a:r>
            <a:r>
              <a:rPr lang="en-GB" sz="2000" kern="0" dirty="0">
                <a:effectLst/>
                <a:latin typeface="Calibri" panose="020F0502020204030204" pitchFamily="34" charset="0"/>
                <a:ea typeface="Times New Roman" panose="02020603050405020304" pitchFamily="18" charset="0"/>
                <a:cs typeface="Calibri" panose="020F0502020204030204" pitchFamily="34" charset="0"/>
              </a:rPr>
              <a:t>”</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53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2356E-607C-5DE0-8094-92477305D3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A64274-6EC5-B4A9-C5F1-109007EF85E6}"/>
              </a:ext>
            </a:extLst>
          </p:cNvPr>
          <p:cNvSpPr>
            <a:spLocks noGrp="1"/>
          </p:cNvSpPr>
          <p:nvPr>
            <p:ph type="title"/>
          </p:nvPr>
        </p:nvSpPr>
        <p:spPr/>
        <p:txBody>
          <a:bodyPr>
            <a:normAutofit/>
          </a:bodyPr>
          <a:lstStyle/>
          <a:p>
            <a:pPr lvl="0">
              <a:spcBef>
                <a:spcPts val="600"/>
              </a:spcBef>
              <a:spcAft>
                <a:spcPts val="600"/>
              </a:spcAft>
            </a:pPr>
            <a:r>
              <a:rPr lang="es-AR" sz="4000" dirty="0">
                <a:solidFill>
                  <a:srgbClr val="2F5496"/>
                </a:solidFill>
                <a:latin typeface="Calibri" panose="020F0502020204030204" pitchFamily="34" charset="0"/>
                <a:ea typeface="Calibri" panose="020F0502020204030204" pitchFamily="34" charset="0"/>
                <a:cs typeface="Calibri" panose="020F0502020204030204" pitchFamily="34" charset="0"/>
              </a:rPr>
              <a:t>They are good summaries because ...</a:t>
            </a:r>
            <a:endParaRPr lang="en-GB" sz="40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0A80BD1-FFE6-8D4A-FB7E-C4FFC0515EFA}"/>
              </a:ext>
            </a:extLst>
          </p:cNvPr>
          <p:cNvSpPr txBox="1"/>
          <p:nvPr/>
        </p:nvSpPr>
        <p:spPr>
          <a:xfrm>
            <a:off x="444138" y="1583641"/>
            <a:ext cx="11338714" cy="3640227"/>
          </a:xfrm>
          <a:prstGeom prst="rect">
            <a:avLst/>
          </a:prstGeom>
          <a:noFill/>
        </p:spPr>
        <p:txBody>
          <a:bodyPr wrap="square" rtlCol="0">
            <a:spAutoFit/>
          </a:bodyPr>
          <a:lstStyle/>
          <a:p>
            <a:pPr marL="1530350" lvl="2" indent="-615950">
              <a:lnSpc>
                <a:spcPct val="107000"/>
              </a:lnSpc>
              <a:buFont typeface="Wingdings" panose="05000000000000000000" pitchFamily="2" charset="2"/>
              <a:buChar char="q"/>
            </a:pP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marL="1530350" lvl="2" indent="-615950">
              <a:lnSpc>
                <a:spcPct val="107000"/>
              </a:lnSpc>
              <a:buFont typeface="Wingdings" panose="05000000000000000000" pitchFamily="2" charset="2"/>
              <a:buChar char="q"/>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1530350" lvl="2" indent="-615950">
              <a:lnSpc>
                <a:spcPct val="107000"/>
              </a:lnSpc>
              <a:buFont typeface="Wingdings" panose="05000000000000000000" pitchFamily="2" charset="2"/>
              <a:buChar char="q"/>
            </a:pP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marL="1530350" lvl="2" indent="-615950">
              <a:lnSpc>
                <a:spcPct val="107000"/>
              </a:lnSpc>
              <a:buFont typeface="Wingdings" panose="05000000000000000000" pitchFamily="2" charset="2"/>
              <a:buChar char="q"/>
            </a:pPr>
            <a:r>
              <a:rPr lang="en-GB" sz="2400" dirty="0">
                <a:latin typeface="Calibri" panose="020F0502020204030204" pitchFamily="34" charset="0"/>
                <a:ea typeface="Calibri" panose="020F0502020204030204" pitchFamily="34" charset="0"/>
                <a:cs typeface="Calibri" panose="020F0502020204030204" pitchFamily="34" charset="0"/>
              </a:rPr>
              <a:t>It’s</a:t>
            </a:r>
            <a:r>
              <a:rPr lang="en-GB" sz="2400" dirty="0">
                <a:effectLst/>
                <a:latin typeface="Calibri" panose="020F0502020204030204" pitchFamily="34" charset="0"/>
                <a:ea typeface="Calibri" panose="020F0502020204030204" pitchFamily="34" charset="0"/>
                <a:cs typeface="Calibri" panose="020F0502020204030204" pitchFamily="34" charset="0"/>
              </a:rPr>
              <a:t> less than ½ the length</a:t>
            </a:r>
          </a:p>
          <a:p>
            <a:pPr marL="1530350" lvl="2" indent="-615950">
              <a:lnSpc>
                <a:spcPct val="107000"/>
              </a:lnSpc>
              <a:buFont typeface="Wingdings" panose="05000000000000000000" pitchFamily="2" charset="2"/>
              <a:buChar char="q"/>
            </a:pPr>
            <a:r>
              <a:rPr lang="en-GB" sz="2400" dirty="0">
                <a:latin typeface="Calibri" panose="020F0502020204030204" pitchFamily="34" charset="0"/>
                <a:ea typeface="Calibri" panose="020F0502020204030204" pitchFamily="34" charset="0"/>
                <a:cs typeface="Calibri" panose="020F0502020204030204" pitchFamily="34" charset="0"/>
              </a:rPr>
              <a:t>It</a:t>
            </a:r>
            <a:r>
              <a:rPr lang="en-GB" sz="2400" dirty="0">
                <a:effectLst/>
                <a:latin typeface="Calibri" panose="020F0502020204030204" pitchFamily="34" charset="0"/>
                <a:ea typeface="Calibri" panose="020F0502020204030204" pitchFamily="34" charset="0"/>
                <a:cs typeface="Calibri" panose="020F0502020204030204" pitchFamily="34" charset="0"/>
              </a:rPr>
              <a:t> includes all the relevant info</a:t>
            </a:r>
          </a:p>
          <a:p>
            <a:pPr marL="1530350" lvl="2" indent="-615950">
              <a:lnSpc>
                <a:spcPct val="107000"/>
              </a:lnSpc>
              <a:buFont typeface="Wingdings" panose="05000000000000000000" pitchFamily="2" charset="2"/>
              <a:buChar char="q"/>
            </a:pPr>
            <a:r>
              <a:rPr lang="en-GB" sz="2400" dirty="0">
                <a:latin typeface="Calibri" panose="020F0502020204030204" pitchFamily="34" charset="0"/>
                <a:ea typeface="Calibri" panose="020F0502020204030204" pitchFamily="34" charset="0"/>
                <a:cs typeface="Calibri" panose="020F0502020204030204" pitchFamily="34" charset="0"/>
              </a:rPr>
              <a:t>It’s clear</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marL="1530350" lvl="2" indent="-615950">
              <a:lnSpc>
                <a:spcPct val="107000"/>
              </a:lnSpc>
              <a:buFont typeface="Wingdings" panose="05000000000000000000" pitchFamily="2" charset="2"/>
              <a:buChar char="q"/>
            </a:pPr>
            <a:r>
              <a:rPr lang="en-GB" sz="2400" dirty="0">
                <a:latin typeface="Calibri" panose="020F0502020204030204" pitchFamily="34" charset="0"/>
                <a:ea typeface="Calibri" panose="020F0502020204030204" pitchFamily="34" charset="0"/>
                <a:cs typeface="Calibri" panose="020F0502020204030204" pitchFamily="34" charset="0"/>
              </a:rPr>
              <a:t>It’s</a:t>
            </a:r>
            <a:r>
              <a:rPr lang="en-GB" sz="2400" dirty="0">
                <a:effectLst/>
                <a:latin typeface="Calibri" panose="020F0502020204030204" pitchFamily="34" charset="0"/>
                <a:ea typeface="Calibri" panose="020F0502020204030204" pitchFamily="34" charset="0"/>
                <a:cs typeface="Calibri" panose="020F0502020204030204" pitchFamily="34" charset="0"/>
              </a:rPr>
              <a:t> accurate i.e. no wrong info</a:t>
            </a:r>
          </a:p>
          <a:p>
            <a:pPr marL="1530350" lvl="2" indent="-615950">
              <a:lnSpc>
                <a:spcPct val="107000"/>
              </a:lnSpc>
              <a:buFont typeface="Wingdings" panose="05000000000000000000" pitchFamily="2" charset="2"/>
              <a:buChar char="q"/>
            </a:pPr>
            <a:r>
              <a:rPr lang="en-GB" sz="2400" dirty="0">
                <a:latin typeface="Calibri" panose="020F0502020204030204" pitchFamily="34" charset="0"/>
                <a:ea typeface="Calibri" panose="020F0502020204030204" pitchFamily="34" charset="0"/>
                <a:cs typeface="Calibri" panose="020F0502020204030204" pitchFamily="34" charset="0"/>
              </a:rPr>
              <a:t>It</a:t>
            </a:r>
            <a:r>
              <a:rPr lang="en-GB" sz="2400" dirty="0">
                <a:effectLst/>
                <a:latin typeface="Calibri" panose="020F0502020204030204" pitchFamily="34" charset="0"/>
                <a:ea typeface="Calibri" panose="020F0502020204030204" pitchFamily="34" charset="0"/>
                <a:cs typeface="Calibri" panose="020F0502020204030204" pitchFamily="34" charset="0"/>
              </a:rPr>
              <a:t> paraphrases well i.e. t say it in their own words</a:t>
            </a:r>
          </a:p>
          <a:p>
            <a:pPr lvl="1">
              <a:lnSpc>
                <a:spcPct val="107000"/>
              </a:lnSpc>
            </a:pPr>
            <a:endParaRPr lang="en-GB" sz="1200" dirty="0">
              <a:effectLst/>
              <a:ea typeface="Calibri" panose="020F0502020204030204" pitchFamily="34" charset="0"/>
              <a:cs typeface="Calibri" panose="020F0502020204030204" pitchFamily="34" charset="0"/>
            </a:endParaRPr>
          </a:p>
          <a:p>
            <a:pPr lvl="0">
              <a:lnSpc>
                <a:spcPct val="107000"/>
              </a:lnSpc>
            </a:pPr>
            <a:endParaRPr lang="en-GB" sz="1200" kern="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0524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D608-11D7-2442-FB0F-83E4D0D81158}"/>
              </a:ext>
            </a:extLst>
          </p:cNvPr>
          <p:cNvSpPr>
            <a:spLocks noGrp="1"/>
          </p:cNvSpPr>
          <p:nvPr>
            <p:ph type="title"/>
          </p:nvPr>
        </p:nvSpPr>
        <p:spPr/>
        <p:txBody>
          <a:bodyPr>
            <a:normAutofit/>
          </a:bodyPr>
          <a:lstStyle/>
          <a:p>
            <a:r>
              <a:rPr lang="en-GB" sz="40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Summarising short texts</a:t>
            </a:r>
            <a:endParaRPr lang="en-GB" sz="8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4257215-5DD0-CC0E-07C0-BE50986B2E87}"/>
              </a:ext>
            </a:extLst>
          </p:cNvPr>
          <p:cNvSpPr txBox="1"/>
          <p:nvPr/>
        </p:nvSpPr>
        <p:spPr>
          <a:xfrm>
            <a:off x="1026042" y="1994312"/>
            <a:ext cx="10515600" cy="3277820"/>
          </a:xfrm>
          <a:prstGeom prst="rect">
            <a:avLst/>
          </a:prstGeom>
          <a:noFill/>
        </p:spPr>
        <p:txBody>
          <a:bodyPr wrap="square" rtlCol="0">
            <a:spAutoFit/>
          </a:bodyPr>
          <a:lstStyle/>
          <a:p>
            <a:pPr marL="457200" lvl="0" indent="-457200">
              <a:lnSpc>
                <a:spcPct val="150000"/>
              </a:lnSpc>
              <a:spcBef>
                <a:spcPts val="600"/>
              </a:spcBef>
              <a:spcAft>
                <a:spcPts val="600"/>
              </a:spcAft>
              <a:buFont typeface="Arial" panose="020B0604020202020204" pitchFamily="34" charset="0"/>
              <a:buChar char="•"/>
            </a:pPr>
            <a:r>
              <a:rPr lang="es-AR" sz="2800" dirty="0">
                <a:effectLst/>
                <a:latin typeface="Calibri" panose="020F0502020204030204" pitchFamily="34" charset="0"/>
                <a:ea typeface="Calibri" panose="020F0502020204030204" pitchFamily="34" charset="0"/>
                <a:cs typeface="Calibri" panose="020F0502020204030204" pitchFamily="34" charset="0"/>
              </a:rPr>
              <a:t>Read “</a:t>
            </a:r>
            <a:r>
              <a:rPr lang="es-AR" sz="2800" i="1" dirty="0">
                <a:effectLst/>
                <a:latin typeface="Calibri" panose="020F0502020204030204" pitchFamily="34" charset="0"/>
                <a:ea typeface="Calibri" panose="020F0502020204030204" pitchFamily="34" charset="0"/>
                <a:cs typeface="Calibri" panose="020F0502020204030204" pitchFamily="34" charset="0"/>
              </a:rPr>
              <a:t>Content creation</a:t>
            </a:r>
            <a:r>
              <a:rPr lang="es-AR" sz="2800" dirty="0">
                <a:effectLst/>
                <a:latin typeface="Calibri" panose="020F0502020204030204" pitchFamily="34" charset="0"/>
                <a:ea typeface="Calibri" panose="020F0502020204030204" pitchFamily="34" charset="0"/>
                <a:cs typeface="Calibri" panose="020F0502020204030204" pitchFamily="34" charset="0"/>
              </a:rPr>
              <a:t>” on  your </a:t>
            </a:r>
            <a:r>
              <a:rPr lang="es-AR" sz="2800" dirty="0" err="1">
                <a:effectLst/>
                <a:latin typeface="Calibri" panose="020F0502020204030204" pitchFamily="34" charset="0"/>
                <a:ea typeface="Calibri" panose="020F0502020204030204" pitchFamily="34" charset="0"/>
                <a:cs typeface="Calibri" panose="020F0502020204030204" pitchFamily="34" charset="0"/>
              </a:rPr>
              <a:t>handout</a:t>
            </a:r>
            <a:r>
              <a:rPr lang="es-AR" sz="2800" dirty="0">
                <a:effectLst/>
                <a:latin typeface="Calibri" panose="020F0502020204030204" pitchFamily="34" charset="0"/>
                <a:ea typeface="Calibri" panose="020F0502020204030204" pitchFamily="34" charset="0"/>
                <a:cs typeface="Calibri" panose="020F0502020204030204" pitchFamily="34" charset="0"/>
              </a:rPr>
              <a:t>.</a:t>
            </a:r>
          </a:p>
          <a:p>
            <a:pPr marL="457200" lvl="0" indent="-457200">
              <a:lnSpc>
                <a:spcPct val="150000"/>
              </a:lnSpc>
              <a:spcBef>
                <a:spcPts val="600"/>
              </a:spcBef>
              <a:spcAft>
                <a:spcPts val="600"/>
              </a:spcAft>
              <a:buFont typeface="Arial" panose="020B0604020202020204" pitchFamily="34" charset="0"/>
              <a:buChar char="•"/>
            </a:pPr>
            <a:r>
              <a:rPr lang="es-AR" sz="2800" dirty="0" err="1">
                <a:effectLst/>
                <a:latin typeface="Calibri" panose="020F0502020204030204" pitchFamily="34" charset="0"/>
                <a:ea typeface="Calibri" panose="020F0502020204030204" pitchFamily="34" charset="0"/>
                <a:cs typeface="Calibri" panose="020F0502020204030204" pitchFamily="34" charset="0"/>
              </a:rPr>
              <a:t>Underline</a:t>
            </a:r>
            <a:r>
              <a:rPr lang="es-AR" sz="2800" dirty="0">
                <a:effectLst/>
                <a:latin typeface="Calibri" panose="020F0502020204030204" pitchFamily="34" charset="0"/>
                <a:ea typeface="Calibri" panose="020F0502020204030204" pitchFamily="34" charset="0"/>
                <a:cs typeface="Calibri" panose="020F0502020204030204" pitchFamily="34" charset="0"/>
              </a:rPr>
              <a:t> or highlight the main ideas </a:t>
            </a:r>
          </a:p>
          <a:p>
            <a:pPr marL="457200" lvl="0" indent="-457200">
              <a:lnSpc>
                <a:spcPct val="150000"/>
              </a:lnSpc>
              <a:spcBef>
                <a:spcPts val="600"/>
              </a:spcBef>
              <a:spcAft>
                <a:spcPts val="600"/>
              </a:spcAft>
              <a:buFont typeface="Arial" panose="020B0604020202020204" pitchFamily="34" charset="0"/>
              <a:buChar char="•"/>
            </a:pPr>
            <a:r>
              <a:rPr lang="es-AR" sz="2800" dirty="0">
                <a:latin typeface="Calibri" panose="020F0502020204030204" pitchFamily="34" charset="0"/>
                <a:ea typeface="Calibri" panose="020F0502020204030204" pitchFamily="34" charset="0"/>
                <a:cs typeface="Calibri" panose="020F0502020204030204" pitchFamily="34" charset="0"/>
              </a:rPr>
              <a:t>U</a:t>
            </a:r>
            <a:r>
              <a:rPr lang="es-AR" sz="2800" dirty="0">
                <a:effectLst/>
                <a:latin typeface="Calibri" panose="020F0502020204030204" pitchFamily="34" charset="0"/>
                <a:ea typeface="Calibri" panose="020F0502020204030204" pitchFamily="34" charset="0"/>
                <a:cs typeface="Calibri" panose="020F0502020204030204" pitchFamily="34" charset="0"/>
              </a:rPr>
              <a:t>se the highlights to write a </a:t>
            </a:r>
            <a:r>
              <a:rPr lang="es-AR" sz="2800" dirty="0" err="1">
                <a:effectLst/>
                <a:latin typeface="Calibri" panose="020F0502020204030204" pitchFamily="34" charset="0"/>
                <a:ea typeface="Calibri" panose="020F0502020204030204" pitchFamily="34" charset="0"/>
                <a:cs typeface="Calibri" panose="020F0502020204030204" pitchFamily="34" charset="0"/>
              </a:rPr>
              <a:t>summary</a:t>
            </a:r>
            <a:r>
              <a:rPr lang="es-AR" sz="2800" dirty="0">
                <a:effectLst/>
                <a:latin typeface="Calibri" panose="020F0502020204030204" pitchFamily="34" charset="0"/>
                <a:ea typeface="Calibri" panose="020F0502020204030204" pitchFamily="34" charset="0"/>
                <a:cs typeface="Calibri" panose="020F0502020204030204" pitchFamily="34" charset="0"/>
              </a:rPr>
              <a:t> </a:t>
            </a:r>
          </a:p>
          <a:p>
            <a:pPr lvl="0"/>
            <a:r>
              <a:rPr lang="es-AR" sz="2800" dirty="0">
                <a:effectLst/>
                <a:latin typeface="Calibri" panose="020F0502020204030204" pitchFamily="34" charset="0"/>
                <a:ea typeface="Calibri" panose="020F0502020204030204" pitchFamily="34" charset="0"/>
                <a:cs typeface="Calibri" panose="020F0502020204030204" pitchFamily="34" charset="0"/>
              </a:rPr>
              <a:t>Compare your summary with </a:t>
            </a:r>
            <a:r>
              <a:rPr lang="es-AR" sz="2800" dirty="0" err="1">
                <a:effectLst/>
                <a:latin typeface="Calibri" panose="020F0502020204030204" pitchFamily="34" charset="0"/>
                <a:ea typeface="Calibri" panose="020F0502020204030204" pitchFamily="34" charset="0"/>
                <a:cs typeface="Calibri" panose="020F0502020204030204" pitchFamily="34" charset="0"/>
              </a:rPr>
              <a:t>the</a:t>
            </a:r>
            <a:r>
              <a:rPr lang="es-AR" sz="2800" dirty="0">
                <a:effectLst/>
                <a:latin typeface="Calibri" panose="020F0502020204030204" pitchFamily="34" charset="0"/>
                <a:ea typeface="Calibri" panose="020F0502020204030204" pitchFamily="34" charset="0"/>
                <a:cs typeface="Calibri" panose="020F0502020204030204" pitchFamily="34" charset="0"/>
              </a:rPr>
              <a:t> </a:t>
            </a:r>
            <a:r>
              <a:rPr lang="es-AR" sz="2800" dirty="0" err="1">
                <a:latin typeface="Calibri" panose="020F0502020204030204" pitchFamily="34" charset="0"/>
                <a:ea typeface="Calibri" panose="020F0502020204030204" pitchFamily="34" charset="0"/>
                <a:cs typeface="Calibri" panose="020F0502020204030204" pitchFamily="34" charset="0"/>
              </a:rPr>
              <a:t>exemplar</a:t>
            </a:r>
            <a:r>
              <a:rPr lang="es-AR" sz="2800" dirty="0">
                <a:latin typeface="Calibri" panose="020F0502020204030204" pitchFamily="34" charset="0"/>
                <a:ea typeface="Calibri" panose="020F0502020204030204" pitchFamily="34" charset="0"/>
                <a:cs typeface="Calibri" panose="020F0502020204030204" pitchFamily="34" charset="0"/>
              </a:rPr>
              <a:t> </a:t>
            </a:r>
            <a:r>
              <a:rPr lang="es-AR" sz="2800" dirty="0" err="1">
                <a:latin typeface="Calibri" panose="020F0502020204030204" pitchFamily="34" charset="0"/>
                <a:ea typeface="Calibri" panose="020F0502020204030204" pitchFamily="34" charset="0"/>
                <a:cs typeface="Calibri" panose="020F0502020204030204" pitchFamily="34" charset="0"/>
              </a:rPr>
              <a:t>summary</a:t>
            </a:r>
            <a:r>
              <a:rPr lang="es-AR" sz="2800" dirty="0">
                <a:effectLst/>
                <a:latin typeface="Calibri" panose="020F0502020204030204" pitchFamily="34" charset="0"/>
                <a:ea typeface="Calibri" panose="020F0502020204030204" pitchFamily="34" charset="0"/>
                <a:cs typeface="Calibri" panose="020F0502020204030204" pitchFamily="34" charset="0"/>
              </a:rPr>
              <a:t>. </a:t>
            </a:r>
            <a:r>
              <a:rPr lang="es-AR" sz="2800" dirty="0" err="1">
                <a:effectLst/>
                <a:latin typeface="Calibri" panose="020F0502020204030204" pitchFamily="34" charset="0"/>
                <a:ea typeface="Calibri" panose="020F0502020204030204" pitchFamily="34" charset="0"/>
                <a:cs typeface="Calibri" panose="020F0502020204030204" pitchFamily="34" charset="0"/>
              </a:rPr>
              <a:t>What</a:t>
            </a:r>
            <a:r>
              <a:rPr lang="es-AR" sz="2800" dirty="0">
                <a:effectLst/>
                <a:latin typeface="Calibri" panose="020F0502020204030204" pitchFamily="34" charset="0"/>
                <a:ea typeface="Calibri" panose="020F0502020204030204" pitchFamily="34" charset="0"/>
                <a:cs typeface="Calibri" panose="020F0502020204030204" pitchFamily="34" charset="0"/>
              </a:rPr>
              <a:t> are the similarities and differences between them? </a:t>
            </a:r>
            <a:endParaRPr lang="en-GB"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9467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D608-11D7-2442-FB0F-83E4D0D81158}"/>
              </a:ext>
            </a:extLst>
          </p:cNvPr>
          <p:cNvSpPr>
            <a:spLocks noGrp="1"/>
          </p:cNvSpPr>
          <p:nvPr>
            <p:ph type="title"/>
          </p:nvPr>
        </p:nvSpPr>
        <p:spPr/>
        <p:txBody>
          <a:bodyPr>
            <a:normAutofit/>
          </a:bodyPr>
          <a:lstStyle/>
          <a:p>
            <a:pPr>
              <a:lnSpc>
                <a:spcPct val="150000"/>
              </a:lnSpc>
            </a:pPr>
            <a:r>
              <a:rPr lang="es-AR" sz="4000" dirty="0">
                <a:effectLst/>
                <a:latin typeface="Calibri" panose="020F0502020204030204" pitchFamily="34" charset="0"/>
                <a:ea typeface="Calibri" panose="020F0502020204030204" pitchFamily="34" charset="0"/>
                <a:cs typeface="Calibri" panose="020F0502020204030204" pitchFamily="34" charset="0"/>
              </a:rPr>
              <a:t>Content Creation</a:t>
            </a:r>
          </a:p>
        </p:txBody>
      </p:sp>
      <p:sp>
        <p:nvSpPr>
          <p:cNvPr id="3" name="TextBox 2">
            <a:extLst>
              <a:ext uri="{FF2B5EF4-FFF2-40B4-BE49-F238E27FC236}">
                <a16:creationId xmlns:a16="http://schemas.microsoft.com/office/drawing/2014/main" id="{E4257215-5DD0-CC0E-07C0-BE50986B2E87}"/>
              </a:ext>
            </a:extLst>
          </p:cNvPr>
          <p:cNvSpPr txBox="1"/>
          <p:nvPr/>
        </p:nvSpPr>
        <p:spPr>
          <a:xfrm>
            <a:off x="425302" y="1994312"/>
            <a:ext cx="11396584" cy="4510991"/>
          </a:xfrm>
          <a:prstGeom prst="rect">
            <a:avLst/>
          </a:prstGeom>
          <a:noFill/>
        </p:spPr>
        <p:txBody>
          <a:bodyPr wrap="square" rtlCol="0">
            <a:spAutoFit/>
          </a:bodyPr>
          <a:lstStyle/>
          <a:p>
            <a:pPr algn="just"/>
            <a:r>
              <a:rPr lang="es-AR" sz="2400" dirty="0">
                <a:effectLst/>
                <a:latin typeface="Calibri" panose="020F0502020204030204" pitchFamily="34" charset="0"/>
                <a:ea typeface="Calibri" panose="020F0502020204030204" pitchFamily="34" charset="0"/>
                <a:cs typeface="Calibri" panose="020F0502020204030204" pitchFamily="34" charset="0"/>
              </a:rPr>
              <a:t>Another key difference is content creation. A blogger typically works on a self-hosted website and writes articles that can be anywhere from 500-3000+ words. They’ll also need to do keyword research and on and off-page search engine optimisation (SEO) to create a fully optimized blog post. The content creation process for an influencer may look a bit different but depending on the type of content they produce it may be the same, if not more work. This can include doing a photoshoot, editing pictures and creating captions. However, at the end of the day, an influencer’s content is typically considered ‘short form’. It can be consumed quite quickly, and the written elements tend to be less than 200 words. Blogs or YouTube videos are typically considered ‘long form content’ because they take longer to consume. Again, depending on the </a:t>
            </a:r>
            <a:r>
              <a:rPr lang="es-AR" sz="2400" i="1" dirty="0">
                <a:effectLst/>
                <a:latin typeface="Calibri" panose="020F0502020204030204" pitchFamily="34" charset="0"/>
                <a:ea typeface="Calibri" panose="020F0502020204030204" pitchFamily="34" charset="0"/>
                <a:cs typeface="Calibri" panose="020F0502020204030204" pitchFamily="34" charset="0"/>
              </a:rPr>
              <a:t>type</a:t>
            </a:r>
            <a:r>
              <a:rPr lang="es-AR" sz="2400" dirty="0">
                <a:effectLst/>
                <a:latin typeface="Calibri" panose="020F0502020204030204" pitchFamily="34" charset="0"/>
                <a:ea typeface="Calibri" panose="020F0502020204030204" pitchFamily="34" charset="0"/>
                <a:cs typeface="Calibri" panose="020F0502020204030204" pitchFamily="34" charset="0"/>
              </a:rPr>
              <a:t> of content they produce, the work that goes into them may also be more substantial. </a:t>
            </a:r>
          </a:p>
          <a:p>
            <a:pPr algn="just"/>
            <a:r>
              <a:rPr lang="es-AR" sz="2400" dirty="0">
                <a:effectLst/>
                <a:latin typeface="Calibri" panose="020F0502020204030204" pitchFamily="34" charset="0"/>
                <a:ea typeface="Calibri" panose="020F0502020204030204" pitchFamily="34" charset="0"/>
                <a:cs typeface="Calibri" panose="020F0502020204030204" pitchFamily="34" charset="0"/>
              </a:rPr>
              <a:t>(155 words)</a:t>
            </a:r>
            <a:endParaRPr lang="en-GB"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846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36B2F-02B3-F486-FD1D-2FF0C631C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2FEC0-589A-CDF6-D533-B6EA701CD7DB}"/>
              </a:ext>
            </a:extLst>
          </p:cNvPr>
          <p:cNvSpPr>
            <a:spLocks noGrp="1"/>
          </p:cNvSpPr>
          <p:nvPr>
            <p:ph type="title"/>
          </p:nvPr>
        </p:nvSpPr>
        <p:spPr/>
        <p:txBody>
          <a:bodyPr>
            <a:normAutofit/>
          </a:bodyPr>
          <a:lstStyle/>
          <a:p>
            <a:pPr>
              <a:lnSpc>
                <a:spcPct val="150000"/>
              </a:lnSpc>
            </a:pPr>
            <a:r>
              <a:rPr lang="es-AR" sz="4000" dirty="0">
                <a:effectLst/>
                <a:latin typeface="Calibri" panose="020F0502020204030204" pitchFamily="34" charset="0"/>
                <a:ea typeface="Calibri" panose="020F0502020204030204" pitchFamily="34" charset="0"/>
                <a:cs typeface="Calibri" panose="020F0502020204030204" pitchFamily="34" charset="0"/>
              </a:rPr>
              <a:t>Content Creation</a:t>
            </a:r>
          </a:p>
        </p:txBody>
      </p:sp>
      <p:sp>
        <p:nvSpPr>
          <p:cNvPr id="3" name="TextBox 2">
            <a:extLst>
              <a:ext uri="{FF2B5EF4-FFF2-40B4-BE49-F238E27FC236}">
                <a16:creationId xmlns:a16="http://schemas.microsoft.com/office/drawing/2014/main" id="{66FAEEEF-2283-386A-DD7A-6F10649E0E1F}"/>
              </a:ext>
            </a:extLst>
          </p:cNvPr>
          <p:cNvSpPr txBox="1"/>
          <p:nvPr/>
        </p:nvSpPr>
        <p:spPr>
          <a:xfrm>
            <a:off x="425302" y="1994312"/>
            <a:ext cx="11396584" cy="4247317"/>
          </a:xfrm>
          <a:prstGeom prst="rect">
            <a:avLst/>
          </a:prstGeom>
          <a:noFill/>
        </p:spPr>
        <p:txBody>
          <a:bodyPr wrap="square" rtlCol="0">
            <a:spAutoFit/>
          </a:bodyPr>
          <a:lstStyle/>
          <a:p>
            <a:pPr algn="just"/>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Another key difference is </a:t>
            </a:r>
            <a:r>
              <a:rPr lang="en-GB" sz="1800"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content creation</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r>
              <a:rPr lang="en-GB" sz="1800"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A blogger</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typically works on a </a:t>
            </a:r>
            <a:r>
              <a:rPr lang="en-GB" sz="1800"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self-hosted website</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and writes articles that can be anywhere from </a:t>
            </a:r>
            <a:r>
              <a:rPr lang="en-GB" sz="1800"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500-3000+ words.</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They’ll also need to do keyword research and on and off-page search engine optimisation </a:t>
            </a:r>
            <a:r>
              <a:rPr lang="en-GB" sz="1800"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(SEO)</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to create a fully optimized blog post. The content creation process for </a:t>
            </a:r>
            <a:r>
              <a:rPr lang="en-GB" sz="1800"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an influencer</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may look a bit </a:t>
            </a:r>
            <a:r>
              <a:rPr lang="en-GB" sz="1800"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different</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but depending on the type of content they produce it may be the same, if not more work. This can </a:t>
            </a:r>
            <a:r>
              <a:rPr lang="en-GB" sz="1800"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include doing a photoshoot, editing pictures and creating captions</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However, at the end of the day, an influencer’s content is typically considered </a:t>
            </a:r>
            <a:r>
              <a:rPr lang="en-GB" sz="1800"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‘short form’</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It can be consumed quite quickly, and the written elements tend to be less than 200 words. Blogs or YouTube videos are typically considered ‘</a:t>
            </a:r>
            <a:r>
              <a:rPr lang="en-GB" sz="1800"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long form content’</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because they take longer to consume. Again, </a:t>
            </a:r>
            <a:r>
              <a:rPr lang="en-GB" sz="1800"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depending on the </a:t>
            </a:r>
            <a:r>
              <a:rPr lang="en-GB" sz="1800" i="1"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type</a:t>
            </a:r>
            <a:r>
              <a:rPr lang="en-GB" sz="1800"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 of content</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they produce, the work that goes into them may also be more </a:t>
            </a:r>
            <a:r>
              <a:rPr lang="en-GB" sz="1800"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substantial</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r>
              <a:rPr lang="en-GB"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155</a:t>
            </a: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words)</a:t>
            </a:r>
          </a:p>
          <a:p>
            <a:pPr algn="just"/>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algn="just"/>
            <a:r>
              <a:rPr lang="en-GB" dirty="0">
                <a:solidFill>
                  <a:srgbClr val="000000"/>
                </a:solidFill>
                <a:latin typeface="Aptos" panose="020B0004020202020204" pitchFamily="34" charset="0"/>
                <a:ea typeface="Aptos" panose="020B0004020202020204" pitchFamily="34" charset="0"/>
                <a:cs typeface="Aptos" panose="020B0004020202020204" pitchFamily="34" charset="0"/>
              </a:rPr>
              <a:t>A summary</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algn="just"/>
            <a:r>
              <a:rPr lang="en-GB" sz="1800" dirty="0">
                <a:effectLst/>
                <a:latin typeface="Calibri" panose="020F0502020204030204" pitchFamily="34" charset="0"/>
                <a:ea typeface="Calibri" panose="020F0502020204030204" pitchFamily="34" charset="0"/>
                <a:cs typeface="Calibri" panose="020F0502020204030204" pitchFamily="34" charset="0"/>
              </a:rPr>
              <a:t>The text contrasts </a:t>
            </a: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content creation</a:t>
            </a:r>
            <a:r>
              <a:rPr lang="en-GB" sz="1800" dirty="0">
                <a:effectLst/>
                <a:latin typeface="Calibri" panose="020F0502020204030204" pitchFamily="34" charset="0"/>
                <a:ea typeface="Calibri" panose="020F0502020204030204" pitchFamily="34" charset="0"/>
                <a:cs typeface="Calibri" panose="020F0502020204030204" pitchFamily="34" charset="0"/>
              </a:rPr>
              <a:t> methods between </a:t>
            </a: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bloggers</a:t>
            </a:r>
            <a:r>
              <a:rPr lang="en-GB" sz="1800" dirty="0">
                <a:effectLst/>
                <a:latin typeface="Calibri" panose="020F0502020204030204" pitchFamily="34" charset="0"/>
                <a:ea typeface="Calibri" panose="020F0502020204030204" pitchFamily="34" charset="0"/>
                <a:cs typeface="Calibri" panose="020F0502020204030204" pitchFamily="34" charset="0"/>
              </a:rPr>
              <a:t> and </a:t>
            </a: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influencers</a:t>
            </a:r>
            <a:r>
              <a:rPr lang="en-GB" sz="1800" dirty="0">
                <a:effectLst/>
                <a:latin typeface="Calibri" panose="020F0502020204030204" pitchFamily="34" charset="0"/>
                <a:ea typeface="Calibri" panose="020F0502020204030204" pitchFamily="34" charset="0"/>
                <a:cs typeface="Calibri" panose="020F0502020204030204" pitchFamily="34" charset="0"/>
              </a:rPr>
              <a:t>. Bloggers focus on </a:t>
            </a: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lengthy</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SEO-optimized articles </a:t>
            </a:r>
            <a:r>
              <a:rPr lang="en-GB" sz="1800" dirty="0">
                <a:effectLst/>
                <a:latin typeface="Calibri" panose="020F0502020204030204" pitchFamily="34" charset="0"/>
                <a:ea typeface="Calibri" panose="020F0502020204030204" pitchFamily="34" charset="0"/>
                <a:cs typeface="Calibri" panose="020F0502020204030204" pitchFamily="34" charset="0"/>
              </a:rPr>
              <a:t>on their </a:t>
            </a: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own websites. Influencers</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on the other hand</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create shorter content</a:t>
            </a:r>
            <a:r>
              <a:rPr lang="en-GB" sz="1800" dirty="0">
                <a:effectLst/>
                <a:latin typeface="Calibri" panose="020F0502020204030204" pitchFamily="34" charset="0"/>
                <a:ea typeface="Calibri" panose="020F0502020204030204" pitchFamily="34" charset="0"/>
                <a:cs typeface="Calibri" panose="020F0502020204030204" pitchFamily="34" charset="0"/>
              </a:rPr>
              <a:t>, often comprising </a:t>
            </a: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photoshoots</a:t>
            </a:r>
            <a:r>
              <a:rPr lang="en-GB" sz="1800" dirty="0">
                <a:effectLst/>
                <a:latin typeface="Calibri" panose="020F0502020204030204" pitchFamily="34" charset="0"/>
                <a:ea typeface="Calibri" panose="020F0502020204030204" pitchFamily="34" charset="0"/>
                <a:cs typeface="Calibri" panose="020F0502020204030204" pitchFamily="34" charset="0"/>
              </a:rPr>
              <a:t> and </a:t>
            </a: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captions</a:t>
            </a:r>
            <a:r>
              <a:rPr lang="en-GB" sz="1800" dirty="0">
                <a:effectLst/>
                <a:latin typeface="Calibri" panose="020F0502020204030204" pitchFamily="34" charset="0"/>
                <a:ea typeface="Calibri" panose="020F0502020204030204" pitchFamily="34" charset="0"/>
                <a:cs typeface="Calibri" panose="020F0502020204030204" pitchFamily="34" charset="0"/>
              </a:rPr>
              <a:t> on social media platforms. While the workload </a:t>
            </a: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may vary</a:t>
            </a:r>
            <a:r>
              <a:rPr lang="en-GB" sz="1800" dirty="0">
                <a:effectLst/>
                <a:latin typeface="Calibri" panose="020F0502020204030204" pitchFamily="34" charset="0"/>
                <a:ea typeface="Calibri" panose="020F0502020204030204" pitchFamily="34" charset="0"/>
                <a:cs typeface="Calibri" panose="020F0502020204030204" pitchFamily="34" charset="0"/>
              </a:rPr>
              <a:t>, both require </a:t>
            </a: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substantial</a:t>
            </a:r>
            <a:r>
              <a:rPr lang="en-GB" sz="1800" dirty="0">
                <a:effectLst/>
                <a:latin typeface="Calibri" panose="020F0502020204030204" pitchFamily="34" charset="0"/>
                <a:ea typeface="Calibri" panose="020F0502020204030204" pitchFamily="34" charset="0"/>
                <a:cs typeface="Calibri" panose="020F0502020204030204" pitchFamily="34" charset="0"/>
              </a:rPr>
              <a:t> effort, with bloggers focusing on </a:t>
            </a: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long-form</a:t>
            </a:r>
            <a:r>
              <a:rPr lang="en-GB" sz="1800" dirty="0">
                <a:effectLst/>
                <a:latin typeface="Calibri" panose="020F0502020204030204" pitchFamily="34" charset="0"/>
                <a:ea typeface="Calibri" panose="020F0502020204030204" pitchFamily="34" charset="0"/>
                <a:cs typeface="Calibri" panose="020F0502020204030204" pitchFamily="34" charset="0"/>
              </a:rPr>
              <a:t> and influencers on </a:t>
            </a: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short-form </a:t>
            </a:r>
            <a:r>
              <a:rPr lang="en-GB" sz="1800" dirty="0">
                <a:effectLst/>
                <a:latin typeface="Calibri" panose="020F0502020204030204" pitchFamily="34" charset="0"/>
                <a:ea typeface="Calibri" panose="020F0502020204030204" pitchFamily="34" charset="0"/>
                <a:cs typeface="Calibri" panose="020F0502020204030204" pitchFamily="34" charset="0"/>
              </a:rPr>
              <a:t>content. </a:t>
            </a:r>
            <a:endParaRPr lang="en-GB"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9243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D608-11D7-2442-FB0F-83E4D0D81158}"/>
              </a:ext>
            </a:extLst>
          </p:cNvPr>
          <p:cNvSpPr>
            <a:spLocks noGrp="1"/>
          </p:cNvSpPr>
          <p:nvPr>
            <p:ph type="title"/>
          </p:nvPr>
        </p:nvSpPr>
        <p:spPr/>
        <p:txBody>
          <a:bodyPr>
            <a:normAutofit/>
          </a:bodyPr>
          <a:lstStyle/>
          <a:p>
            <a:pPr>
              <a:lnSpc>
                <a:spcPct val="150000"/>
              </a:lnSpc>
            </a:pPr>
            <a:r>
              <a:rPr lang="es-AR" sz="4000" dirty="0">
                <a:effectLst/>
                <a:latin typeface="Calibri" panose="020F0502020204030204" pitchFamily="34" charset="0"/>
                <a:ea typeface="Calibri" panose="020F0502020204030204" pitchFamily="34" charset="0"/>
                <a:cs typeface="Calibri" panose="020F0502020204030204" pitchFamily="34" charset="0"/>
              </a:rPr>
              <a:t>Features of a good summary</a:t>
            </a:r>
          </a:p>
        </p:txBody>
      </p:sp>
      <p:sp>
        <p:nvSpPr>
          <p:cNvPr id="6" name="TextBox 5">
            <a:extLst>
              <a:ext uri="{FF2B5EF4-FFF2-40B4-BE49-F238E27FC236}">
                <a16:creationId xmlns:a16="http://schemas.microsoft.com/office/drawing/2014/main" id="{AFB8BE9F-6FC8-85CE-E255-D5F4D05E5020}"/>
              </a:ext>
            </a:extLst>
          </p:cNvPr>
          <p:cNvSpPr txBox="1"/>
          <p:nvPr/>
        </p:nvSpPr>
        <p:spPr>
          <a:xfrm>
            <a:off x="1765891" y="1780824"/>
            <a:ext cx="9415915" cy="3811300"/>
          </a:xfrm>
          <a:prstGeom prst="rect">
            <a:avLst/>
          </a:prstGeom>
          <a:noFill/>
        </p:spPr>
        <p:txBody>
          <a:bodyPr wrap="square">
            <a:spAutoFit/>
          </a:bodyPr>
          <a:lstStyle/>
          <a:p>
            <a:pPr>
              <a:lnSpc>
                <a:spcPct val="150000"/>
              </a:lnSpc>
              <a:spcBef>
                <a:spcPts val="1200"/>
              </a:spcBef>
              <a:spcAft>
                <a:spcPts val="800"/>
              </a:spcAft>
            </a:pPr>
            <a:r>
              <a:rPr lang="es-AR" sz="2800" dirty="0">
                <a:effectLst/>
                <a:latin typeface="Calibri" panose="020F0502020204030204" pitchFamily="34" charset="0"/>
                <a:ea typeface="Calibri" panose="020F0502020204030204" pitchFamily="34" charset="0"/>
                <a:cs typeface="Calibri" panose="020F0502020204030204" pitchFamily="34" charset="0"/>
              </a:rPr>
              <a:t>A good summary should be ⅓ to ½ as long as the original text.</a:t>
            </a:r>
            <a:endParaRPr lang="en-GB" sz="2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50000"/>
              </a:lnSpc>
              <a:spcBef>
                <a:spcPts val="600"/>
              </a:spcBef>
              <a:spcAft>
                <a:spcPts val="600"/>
              </a:spcAft>
              <a:buFont typeface="+mj-lt"/>
              <a:buAutoNum type="arabicPeriod"/>
            </a:pPr>
            <a:r>
              <a:rPr lang="es-AR"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How long should a summary of this text be?</a:t>
            </a:r>
            <a:endParaRPr lang="en-GB"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50000"/>
              </a:lnSpc>
              <a:spcBef>
                <a:spcPts val="600"/>
              </a:spcBef>
              <a:spcAft>
                <a:spcPts val="600"/>
              </a:spcAft>
              <a:buFont typeface="+mj-lt"/>
              <a:buAutoNum type="arabicPeriod"/>
            </a:pPr>
            <a:r>
              <a:rPr lang="es-AR"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What else should a good summary be?  Brainstorm a list of features of a good summary.</a:t>
            </a:r>
            <a:endParaRPr lang="en-GB" sz="2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50000"/>
              </a:lnSpc>
              <a:spcBef>
                <a:spcPts val="600"/>
              </a:spcBef>
              <a:spcAft>
                <a:spcPts val="600"/>
              </a:spcAft>
              <a:buFont typeface="+mj-lt"/>
              <a:buAutoNum type="arabicPeriod"/>
            </a:pPr>
            <a:r>
              <a:rPr lang="es-AR"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Compare your list with that </a:t>
            </a:r>
            <a:r>
              <a:rPr lang="es-AR" sz="2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of</a:t>
            </a:r>
            <a:r>
              <a:rPr lang="es-AR"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s-AR" sz="2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ChatGPT</a:t>
            </a:r>
            <a:r>
              <a:rPr lang="es-AR"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43184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D608-11D7-2442-FB0F-83E4D0D81158}"/>
              </a:ext>
            </a:extLst>
          </p:cNvPr>
          <p:cNvSpPr>
            <a:spLocks noGrp="1"/>
          </p:cNvSpPr>
          <p:nvPr>
            <p:ph type="title"/>
          </p:nvPr>
        </p:nvSpPr>
        <p:spPr>
          <a:xfrm>
            <a:off x="1882765" y="341469"/>
            <a:ext cx="8856571" cy="1325563"/>
          </a:xfrm>
        </p:spPr>
        <p:txBody>
          <a:bodyPr>
            <a:normAutofit/>
          </a:bodyPr>
          <a:lstStyle/>
          <a:p>
            <a:pPr>
              <a:lnSpc>
                <a:spcPct val="107000"/>
              </a:lnSpc>
              <a:spcBef>
                <a:spcPts val="1200"/>
              </a:spcBef>
            </a:pPr>
            <a:r>
              <a:rPr lang="en-GB" sz="4000" b="1" kern="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ChatGPT: a good summary should be …</a:t>
            </a:r>
          </a:p>
        </p:txBody>
      </p:sp>
      <p:sp>
        <p:nvSpPr>
          <p:cNvPr id="7" name="TextBox 6">
            <a:extLst>
              <a:ext uri="{FF2B5EF4-FFF2-40B4-BE49-F238E27FC236}">
                <a16:creationId xmlns:a16="http://schemas.microsoft.com/office/drawing/2014/main" id="{ABBEB375-A619-8147-A538-BD97D48D5E0A}"/>
              </a:ext>
            </a:extLst>
          </p:cNvPr>
          <p:cNvSpPr txBox="1"/>
          <p:nvPr/>
        </p:nvSpPr>
        <p:spPr>
          <a:xfrm>
            <a:off x="2537437" y="1993087"/>
            <a:ext cx="2932427" cy="3293209"/>
          </a:xfrm>
          <a:prstGeom prst="rect">
            <a:avLst/>
          </a:prstGeom>
          <a:noFill/>
        </p:spPr>
        <p:txBody>
          <a:bodyPr wrap="square">
            <a:spAutoFit/>
          </a:bodyPr>
          <a:lstStyle/>
          <a:p>
            <a:pPr marL="457200" indent="-457200">
              <a:spcAft>
                <a:spcPts val="1200"/>
              </a:spcAft>
              <a:buFont typeface="+mj-lt"/>
              <a:buAutoNum type="arabicPeriod"/>
            </a:pPr>
            <a:r>
              <a:rPr lang="en-GB" sz="2800" dirty="0">
                <a:effectLst/>
                <a:latin typeface="Calibri" panose="020F0502020204030204" pitchFamily="34" charset="0"/>
                <a:ea typeface="Calibri Light" panose="020F0302020204030204" pitchFamily="34" charset="0"/>
                <a:cs typeface="Calibri" panose="020F0502020204030204" pitchFamily="34" charset="0"/>
              </a:rPr>
              <a:t>Concise</a:t>
            </a:r>
          </a:p>
          <a:p>
            <a:pPr marL="457200" indent="-457200">
              <a:spcAft>
                <a:spcPts val="1200"/>
              </a:spcAft>
              <a:buFont typeface="+mj-lt"/>
              <a:buAutoNum type="arabicPeriod"/>
            </a:pPr>
            <a:r>
              <a:rPr lang="en-GB" sz="2800" dirty="0">
                <a:latin typeface="Calibri" panose="020F0502020204030204" pitchFamily="34" charset="0"/>
                <a:ea typeface="Calibri Light" panose="020F0302020204030204" pitchFamily="34" charset="0"/>
                <a:cs typeface="Calibri" panose="020F0502020204030204" pitchFamily="34" charset="0"/>
              </a:rPr>
              <a:t>Clear</a:t>
            </a:r>
          </a:p>
          <a:p>
            <a:pPr marL="457200" indent="-457200">
              <a:spcAft>
                <a:spcPts val="1200"/>
              </a:spcAft>
              <a:buFont typeface="+mj-lt"/>
              <a:buAutoNum type="arabicPeriod"/>
            </a:pPr>
            <a:r>
              <a:rPr lang="en-GB" sz="2800" dirty="0">
                <a:latin typeface="Calibri" panose="020F0502020204030204" pitchFamily="34" charset="0"/>
                <a:ea typeface="Calibri Light" panose="020F0302020204030204" pitchFamily="34" charset="0"/>
                <a:cs typeface="Calibri" panose="020F0502020204030204" pitchFamily="34" charset="0"/>
              </a:rPr>
              <a:t>Accurate</a:t>
            </a:r>
          </a:p>
          <a:p>
            <a:pPr marL="457200" indent="-457200">
              <a:spcAft>
                <a:spcPts val="1200"/>
              </a:spcAft>
              <a:buFont typeface="+mj-lt"/>
              <a:buAutoNum type="arabicPeriod"/>
            </a:pPr>
            <a:r>
              <a:rPr lang="en-GB" sz="2800" dirty="0">
                <a:latin typeface="Calibri" panose="020F0502020204030204" pitchFamily="34" charset="0"/>
                <a:ea typeface="Calibri Light" panose="020F0302020204030204" pitchFamily="34" charset="0"/>
                <a:cs typeface="Calibri" panose="020F0502020204030204" pitchFamily="34" charset="0"/>
              </a:rPr>
              <a:t>unbiased</a:t>
            </a:r>
          </a:p>
          <a:p>
            <a:pPr marL="457200" indent="-457200">
              <a:spcAft>
                <a:spcPts val="1200"/>
              </a:spcAft>
              <a:buFont typeface="+mj-lt"/>
              <a:buAutoNum type="arabicPeriod"/>
            </a:pPr>
            <a:r>
              <a:rPr lang="en-GB" sz="2800" dirty="0">
                <a:latin typeface="Calibri" panose="020F0502020204030204" pitchFamily="34" charset="0"/>
                <a:ea typeface="Calibri Light" panose="020F0302020204030204" pitchFamily="34" charset="0"/>
                <a:cs typeface="Calibri" panose="020F0502020204030204" pitchFamily="34" charset="0"/>
              </a:rPr>
              <a:t>Well-organised</a:t>
            </a:r>
          </a:p>
          <a:p>
            <a:pPr marL="457200" indent="-457200">
              <a:buFont typeface="+mj-lt"/>
              <a:buAutoNum type="arabicPeriod"/>
            </a:pPr>
            <a:endParaRPr lang="en-GB"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EA5765EE-855A-3C9C-E5BF-A2E6C4627C76}"/>
              </a:ext>
            </a:extLst>
          </p:cNvPr>
          <p:cNvSpPr txBox="1"/>
          <p:nvPr/>
        </p:nvSpPr>
        <p:spPr>
          <a:xfrm>
            <a:off x="6189226" y="1946488"/>
            <a:ext cx="2932427" cy="2862322"/>
          </a:xfrm>
          <a:prstGeom prst="rect">
            <a:avLst/>
          </a:prstGeom>
          <a:noFill/>
        </p:spPr>
        <p:txBody>
          <a:bodyPr wrap="square">
            <a:spAutoFit/>
          </a:bodyPr>
          <a:lstStyle/>
          <a:p>
            <a:pPr marL="457200" indent="-457200">
              <a:spcAft>
                <a:spcPts val="1200"/>
              </a:spcAft>
              <a:buFont typeface="+mj-lt"/>
              <a:buAutoNum type="arabicPeriod" startAt="6"/>
            </a:pPr>
            <a:r>
              <a:rPr lang="en-GB" sz="2800" dirty="0">
                <a:latin typeface="Calibri" panose="020F0502020204030204" pitchFamily="34" charset="0"/>
                <a:ea typeface="Calibri Light" panose="020F0302020204030204" pitchFamily="34" charset="0"/>
                <a:cs typeface="Calibri" panose="020F0502020204030204" pitchFamily="34" charset="0"/>
              </a:rPr>
              <a:t>Complete</a:t>
            </a:r>
          </a:p>
          <a:p>
            <a:pPr marL="457200" indent="-457200">
              <a:spcAft>
                <a:spcPts val="1200"/>
              </a:spcAft>
              <a:buFont typeface="+mj-lt"/>
              <a:buAutoNum type="arabicPeriod" startAt="6"/>
            </a:pPr>
            <a:r>
              <a:rPr lang="en-GB" sz="2800" dirty="0">
                <a:latin typeface="Calibri" panose="020F0502020204030204" pitchFamily="34" charset="0"/>
                <a:ea typeface="Calibri Light" panose="020F0302020204030204" pitchFamily="34" charset="0"/>
                <a:cs typeface="Calibri" panose="020F0502020204030204" pitchFamily="34" charset="0"/>
              </a:rPr>
              <a:t>Stand alone</a:t>
            </a:r>
          </a:p>
          <a:p>
            <a:pPr marL="457200" indent="-457200">
              <a:spcAft>
                <a:spcPts val="1200"/>
              </a:spcAft>
              <a:buFont typeface="+mj-lt"/>
              <a:buAutoNum type="arabicPeriod" startAt="6"/>
            </a:pPr>
            <a:r>
              <a:rPr lang="en-GB" sz="2800" dirty="0">
                <a:latin typeface="Calibri" panose="020F0502020204030204" pitchFamily="34" charset="0"/>
                <a:ea typeface="Calibri Light" panose="020F0302020204030204" pitchFamily="34" charset="0"/>
                <a:cs typeface="Calibri" panose="020F0502020204030204" pitchFamily="34" charset="0"/>
              </a:rPr>
              <a:t>Engaging</a:t>
            </a:r>
          </a:p>
          <a:p>
            <a:pPr marL="457200" indent="-457200">
              <a:spcAft>
                <a:spcPts val="1200"/>
              </a:spcAft>
              <a:buFont typeface="+mj-lt"/>
              <a:buAutoNum type="arabicPeriod" startAt="6"/>
            </a:pPr>
            <a:r>
              <a:rPr lang="en-GB" sz="2800" dirty="0">
                <a:latin typeface="Calibri" panose="020F0502020204030204" pitchFamily="34" charset="0"/>
                <a:ea typeface="Calibri Light" panose="020F0302020204030204" pitchFamily="34" charset="0"/>
                <a:cs typeface="Calibri" panose="020F0502020204030204" pitchFamily="34" charset="0"/>
              </a:rPr>
              <a:t>Selective</a:t>
            </a:r>
          </a:p>
          <a:p>
            <a:pPr marL="457200" indent="-457200">
              <a:spcAft>
                <a:spcPts val="1200"/>
              </a:spcAft>
              <a:buFont typeface="+mj-lt"/>
              <a:buAutoNum type="arabicPeriod" startAt="6"/>
            </a:pPr>
            <a:r>
              <a:rPr lang="en-GB" sz="2800" dirty="0">
                <a:latin typeface="Calibri" panose="020F0502020204030204" pitchFamily="34" charset="0"/>
                <a:ea typeface="Calibri Light" panose="020F0302020204030204" pitchFamily="34" charset="0"/>
                <a:cs typeface="Calibri" panose="020F0502020204030204" pitchFamily="34" charset="0"/>
              </a:rPr>
              <a:t>Contextualised</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6675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B6C4-21E0-5889-8783-18C96B2F3A46}"/>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The 5Cs of a good summary</a:t>
            </a:r>
          </a:p>
        </p:txBody>
      </p:sp>
      <p:graphicFrame>
        <p:nvGraphicFramePr>
          <p:cNvPr id="4" name="Table 3">
            <a:extLst>
              <a:ext uri="{FF2B5EF4-FFF2-40B4-BE49-F238E27FC236}">
                <a16:creationId xmlns:a16="http://schemas.microsoft.com/office/drawing/2014/main" id="{74781671-0A29-2AA4-4D09-37F5F25BBBAC}"/>
              </a:ext>
            </a:extLst>
          </p:cNvPr>
          <p:cNvGraphicFramePr>
            <a:graphicFrameLocks noGrp="1"/>
          </p:cNvGraphicFramePr>
          <p:nvPr>
            <p:extLst>
              <p:ext uri="{D42A27DB-BD31-4B8C-83A1-F6EECF244321}">
                <p14:modId xmlns:p14="http://schemas.microsoft.com/office/powerpoint/2010/main" val="1131837568"/>
              </p:ext>
            </p:extLst>
          </p:nvPr>
        </p:nvGraphicFramePr>
        <p:xfrm>
          <a:off x="261257" y="1966413"/>
          <a:ext cx="11743509" cy="4444114"/>
        </p:xfrm>
        <a:graphic>
          <a:graphicData uri="http://schemas.openxmlformats.org/drawingml/2006/table">
            <a:tbl>
              <a:tblPr firstRow="1" firstCol="1" bandRow="1">
                <a:tableStyleId>{5C22544A-7EE6-4342-B048-85BDC9FD1C3A}</a:tableStyleId>
              </a:tblPr>
              <a:tblGrid>
                <a:gridCol w="1852171">
                  <a:extLst>
                    <a:ext uri="{9D8B030D-6E8A-4147-A177-3AD203B41FA5}">
                      <a16:colId xmlns:a16="http://schemas.microsoft.com/office/drawing/2014/main" val="3651307248"/>
                    </a:ext>
                  </a:extLst>
                </a:gridCol>
                <a:gridCol w="9891338">
                  <a:extLst>
                    <a:ext uri="{9D8B030D-6E8A-4147-A177-3AD203B41FA5}">
                      <a16:colId xmlns:a16="http://schemas.microsoft.com/office/drawing/2014/main" val="1383104999"/>
                    </a:ext>
                  </a:extLst>
                </a:gridCol>
              </a:tblGrid>
              <a:tr h="0">
                <a:tc gridSpan="2">
                  <a:txBody>
                    <a:bodyPr/>
                    <a:lstStyle/>
                    <a:p>
                      <a:pPr>
                        <a:lnSpc>
                          <a:spcPct val="107000"/>
                        </a:lnSpc>
                      </a:pPr>
                      <a:r>
                        <a:rPr lang="en-GB" sz="2800" dirty="0">
                          <a:solidFill>
                            <a:schemeClr val="tx1"/>
                          </a:solidFill>
                          <a:effectLst/>
                          <a:latin typeface="Calibri" panose="020F0502020204030204" pitchFamily="34" charset="0"/>
                          <a:cs typeface="Calibri" panose="020F0502020204030204" pitchFamily="34" charset="0"/>
                        </a:rPr>
                        <a:t>A good summary should be complete, concise, clear, creative, and correct</a:t>
                      </a:r>
                      <a:endPar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C2EC"/>
                    </a:solidFill>
                  </a:tcPr>
                </a:tc>
                <a:tc hMerge="1">
                  <a:txBody>
                    <a:bodyPr/>
                    <a:lstStyle/>
                    <a:p>
                      <a:endParaRPr lang="en-GB"/>
                    </a:p>
                  </a:txBody>
                  <a:tcPr/>
                </a:tc>
                <a:extLst>
                  <a:ext uri="{0D108BD9-81ED-4DB2-BD59-A6C34878D82A}">
                    <a16:rowId xmlns:a16="http://schemas.microsoft.com/office/drawing/2014/main" val="4060720731"/>
                  </a:ext>
                </a:extLst>
              </a:tr>
              <a:tr h="0">
                <a:tc>
                  <a:txBody>
                    <a:bodyPr/>
                    <a:lstStyle/>
                    <a:p>
                      <a:pPr>
                        <a:lnSpc>
                          <a:spcPct val="107000"/>
                        </a:lnSpc>
                      </a:pPr>
                      <a:r>
                        <a:rPr lang="en-GB" sz="2800" dirty="0">
                          <a:solidFill>
                            <a:schemeClr val="tx1"/>
                          </a:solidFill>
                          <a:effectLst/>
                          <a:latin typeface="Calibri" panose="020F0502020204030204" pitchFamily="34" charset="0"/>
                          <a:cs typeface="Calibri" panose="020F0502020204030204" pitchFamily="34" charset="0"/>
                        </a:rPr>
                        <a:t>Complete</a:t>
                      </a:r>
                      <a:endPar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C2EC"/>
                    </a:solidFill>
                  </a:tcPr>
                </a:tc>
                <a:tc>
                  <a:txBody>
                    <a:bodyPr/>
                    <a:lstStyle/>
                    <a:p>
                      <a:pPr>
                        <a:lnSpc>
                          <a:spcPct val="107000"/>
                        </a:lnSpc>
                      </a:pPr>
                      <a:r>
                        <a:rPr lang="en-GB" sz="2800" dirty="0">
                          <a:effectLst/>
                          <a:latin typeface="Calibri" panose="020F0502020204030204" pitchFamily="34" charset="0"/>
                          <a:cs typeface="Calibri" panose="020F0502020204030204" pitchFamily="34" charset="0"/>
                        </a:rPr>
                        <a:t>include the main ideas, or key points or those points relevant to the reader</a:t>
                      </a:r>
                      <a:endParaRPr lang="en-GB" sz="2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C2EC"/>
                    </a:solidFill>
                  </a:tcPr>
                </a:tc>
                <a:extLst>
                  <a:ext uri="{0D108BD9-81ED-4DB2-BD59-A6C34878D82A}">
                    <a16:rowId xmlns:a16="http://schemas.microsoft.com/office/drawing/2014/main" val="3091036959"/>
                  </a:ext>
                </a:extLst>
              </a:tr>
              <a:tr h="0">
                <a:tc>
                  <a:txBody>
                    <a:bodyPr/>
                    <a:lstStyle/>
                    <a:p>
                      <a:pPr>
                        <a:lnSpc>
                          <a:spcPct val="107000"/>
                        </a:lnSpc>
                      </a:pPr>
                      <a:r>
                        <a:rPr lang="en-GB" sz="2800" dirty="0">
                          <a:solidFill>
                            <a:schemeClr val="tx1"/>
                          </a:solidFill>
                          <a:effectLst/>
                          <a:latin typeface="Calibri" panose="020F0502020204030204" pitchFamily="34" charset="0"/>
                          <a:cs typeface="Calibri" panose="020F0502020204030204" pitchFamily="34" charset="0"/>
                        </a:rPr>
                        <a:t>Concise</a:t>
                      </a:r>
                      <a:endPar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C2EC"/>
                    </a:solidFill>
                  </a:tcPr>
                </a:tc>
                <a:tc>
                  <a:txBody>
                    <a:bodyPr/>
                    <a:lstStyle/>
                    <a:p>
                      <a:pPr>
                        <a:lnSpc>
                          <a:spcPct val="107000"/>
                        </a:lnSpc>
                      </a:pPr>
                      <a:r>
                        <a:rPr lang="en-GB" sz="2800" dirty="0">
                          <a:effectLst/>
                          <a:latin typeface="Calibri" panose="020F0502020204030204" pitchFamily="34" charset="0"/>
                          <a:cs typeface="Calibri" panose="020F0502020204030204" pitchFamily="34" charset="0"/>
                        </a:rPr>
                        <a:t>make it significantly shorter, typically approximately ⅓ - ½  as many words</a:t>
                      </a:r>
                      <a:endParaRPr lang="en-GB" sz="2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C2EC"/>
                    </a:solidFill>
                  </a:tcPr>
                </a:tc>
                <a:extLst>
                  <a:ext uri="{0D108BD9-81ED-4DB2-BD59-A6C34878D82A}">
                    <a16:rowId xmlns:a16="http://schemas.microsoft.com/office/drawing/2014/main" val="2079648484"/>
                  </a:ext>
                </a:extLst>
              </a:tr>
              <a:tr h="0">
                <a:tc>
                  <a:txBody>
                    <a:bodyPr/>
                    <a:lstStyle/>
                    <a:p>
                      <a:pPr>
                        <a:lnSpc>
                          <a:spcPct val="107000"/>
                        </a:lnSpc>
                      </a:pPr>
                      <a:r>
                        <a:rPr lang="en-GB" sz="2800" dirty="0">
                          <a:solidFill>
                            <a:schemeClr val="tx1"/>
                          </a:solidFill>
                          <a:effectLst/>
                          <a:latin typeface="Calibri" panose="020F0502020204030204" pitchFamily="34" charset="0"/>
                          <a:cs typeface="Calibri" panose="020F0502020204030204" pitchFamily="34" charset="0"/>
                        </a:rPr>
                        <a:t>Clear</a:t>
                      </a:r>
                      <a:endPar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C2EC"/>
                    </a:solidFill>
                  </a:tcPr>
                </a:tc>
                <a:tc>
                  <a:txBody>
                    <a:bodyPr/>
                    <a:lstStyle/>
                    <a:p>
                      <a:pPr>
                        <a:lnSpc>
                          <a:spcPct val="107000"/>
                        </a:lnSpc>
                      </a:pPr>
                      <a:r>
                        <a:rPr lang="en-GB" sz="2800" dirty="0">
                          <a:effectLst/>
                          <a:latin typeface="Calibri" panose="020F0502020204030204" pitchFamily="34" charset="0"/>
                          <a:cs typeface="Calibri" panose="020F0502020204030204" pitchFamily="34" charset="0"/>
                        </a:rPr>
                        <a:t>make it easy or easier to understand</a:t>
                      </a:r>
                      <a:endParaRPr lang="en-GB" sz="2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C2EC"/>
                    </a:solidFill>
                  </a:tcPr>
                </a:tc>
                <a:extLst>
                  <a:ext uri="{0D108BD9-81ED-4DB2-BD59-A6C34878D82A}">
                    <a16:rowId xmlns:a16="http://schemas.microsoft.com/office/drawing/2014/main" val="2349038417"/>
                  </a:ext>
                </a:extLst>
              </a:tr>
              <a:tr h="0">
                <a:tc>
                  <a:txBody>
                    <a:bodyPr/>
                    <a:lstStyle/>
                    <a:p>
                      <a:pPr>
                        <a:lnSpc>
                          <a:spcPct val="107000"/>
                        </a:lnSpc>
                      </a:pPr>
                      <a:r>
                        <a:rPr lang="en-GB" sz="2800" dirty="0">
                          <a:solidFill>
                            <a:schemeClr val="tx1"/>
                          </a:solidFill>
                          <a:effectLst/>
                          <a:latin typeface="Calibri" panose="020F0502020204030204" pitchFamily="34" charset="0"/>
                          <a:cs typeface="Calibri" panose="020F0502020204030204" pitchFamily="34" charset="0"/>
                        </a:rPr>
                        <a:t>Creative</a:t>
                      </a:r>
                      <a:endPar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C2EC"/>
                    </a:solidFill>
                  </a:tcPr>
                </a:tc>
                <a:tc>
                  <a:txBody>
                    <a:bodyPr/>
                    <a:lstStyle/>
                    <a:p>
                      <a:pPr>
                        <a:lnSpc>
                          <a:spcPct val="107000"/>
                        </a:lnSpc>
                      </a:pPr>
                      <a:r>
                        <a:rPr lang="en-GB" sz="2800" dirty="0">
                          <a:effectLst/>
                          <a:latin typeface="Calibri" panose="020F0502020204030204" pitchFamily="34" charset="0"/>
                          <a:cs typeface="Calibri" panose="020F0502020204030204" pitchFamily="34" charset="0"/>
                        </a:rPr>
                        <a:t>paraphrase - use your own language, not simply copy language from the original text, and </a:t>
                      </a:r>
                      <a:r>
                        <a:rPr lang="en-GB" sz="2800" b="0" dirty="0">
                          <a:solidFill>
                            <a:schemeClr val="tx1"/>
                          </a:solidFill>
                          <a:effectLst/>
                          <a:latin typeface="Calibri" panose="020F0502020204030204" pitchFamily="34" charset="0"/>
                          <a:cs typeface="Calibri" panose="020F0502020204030204" pitchFamily="34" charset="0"/>
                        </a:rPr>
                        <a:t>use a range of grammar and vocabulary</a:t>
                      </a:r>
                      <a:endParaRPr lang="en-GB" sz="2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C2EC"/>
                    </a:solidFill>
                  </a:tcPr>
                </a:tc>
                <a:extLst>
                  <a:ext uri="{0D108BD9-81ED-4DB2-BD59-A6C34878D82A}">
                    <a16:rowId xmlns:a16="http://schemas.microsoft.com/office/drawing/2014/main" val="3721324342"/>
                  </a:ext>
                </a:extLst>
              </a:tr>
              <a:tr h="0">
                <a:tc>
                  <a:txBody>
                    <a:bodyPr/>
                    <a:lstStyle/>
                    <a:p>
                      <a:pPr>
                        <a:lnSpc>
                          <a:spcPct val="107000"/>
                        </a:lnSpc>
                      </a:pPr>
                      <a:r>
                        <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Correct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C2EC"/>
                    </a:solidFill>
                  </a:tcPr>
                </a:tc>
                <a:tc>
                  <a:txBody>
                    <a:bodyPr/>
                    <a:lstStyle/>
                    <a:p>
                      <a:pPr>
                        <a:lnSpc>
                          <a:spcPct val="107000"/>
                        </a:lnSpc>
                      </a:pPr>
                      <a:r>
                        <a:rPr lang="en-GB" sz="2800" dirty="0">
                          <a:effectLst/>
                          <a:latin typeface="Calibri" panose="020F0502020204030204" pitchFamily="34" charset="0"/>
                          <a:ea typeface="Calibri" panose="020F0502020204030204" pitchFamily="34" charset="0"/>
                          <a:cs typeface="Calibri" panose="020F0502020204030204" pitchFamily="34" charset="0"/>
                        </a:rPr>
                        <a:t>check that it is well-organised, well-structured, and there aren’t any mistakes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C2EC"/>
                    </a:solidFill>
                  </a:tcPr>
                </a:tc>
                <a:extLst>
                  <a:ext uri="{0D108BD9-81ED-4DB2-BD59-A6C34878D82A}">
                    <a16:rowId xmlns:a16="http://schemas.microsoft.com/office/drawing/2014/main" val="3726883347"/>
                  </a:ext>
                </a:extLst>
              </a:tr>
            </a:tbl>
          </a:graphicData>
        </a:graphic>
      </p:graphicFrame>
    </p:spTree>
    <p:extLst>
      <p:ext uri="{BB962C8B-B14F-4D97-AF65-F5344CB8AC3E}">
        <p14:creationId xmlns:p14="http://schemas.microsoft.com/office/powerpoint/2010/main" val="1134544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93DA-3B60-09C3-002E-F7E22384CE3C}"/>
              </a:ext>
            </a:extLst>
          </p:cNvPr>
          <p:cNvSpPr>
            <a:spLocks noGrp="1"/>
          </p:cNvSpPr>
          <p:nvPr>
            <p:ph type="title"/>
          </p:nvPr>
        </p:nvSpPr>
        <p:spPr>
          <a:xfrm>
            <a:off x="1970314" y="341469"/>
            <a:ext cx="10084154" cy="1325563"/>
          </a:xfrm>
        </p:spPr>
        <p:txBody>
          <a:bodyPr/>
          <a:lstStyle/>
          <a:p>
            <a:r>
              <a:rPr lang="en-GB" dirty="0">
                <a:latin typeface="Calibri" panose="020F0502020204030204" pitchFamily="34" charset="0"/>
                <a:cs typeface="Calibri" panose="020F0502020204030204" pitchFamily="34" charset="0"/>
              </a:rPr>
              <a:t>In this lesson you’re going to …</a:t>
            </a:r>
          </a:p>
        </p:txBody>
      </p:sp>
      <p:sp>
        <p:nvSpPr>
          <p:cNvPr id="3" name="Content Placeholder 2">
            <a:extLst>
              <a:ext uri="{FF2B5EF4-FFF2-40B4-BE49-F238E27FC236}">
                <a16:creationId xmlns:a16="http://schemas.microsoft.com/office/drawing/2014/main" id="{831B818B-F83D-6E99-B49A-E966E0704DA8}"/>
              </a:ext>
            </a:extLst>
          </p:cNvPr>
          <p:cNvSpPr>
            <a:spLocks noGrp="1"/>
          </p:cNvSpPr>
          <p:nvPr>
            <p:ph sz="half" idx="1"/>
          </p:nvPr>
        </p:nvSpPr>
        <p:spPr>
          <a:xfrm>
            <a:off x="1301345" y="2062264"/>
            <a:ext cx="9589309" cy="2733472"/>
          </a:xfrm>
        </p:spPr>
        <p:txBody>
          <a:bodyPr>
            <a:noAutofit/>
          </a:bodyPr>
          <a:lstStyle/>
          <a:p>
            <a:pPr marL="534988" indent="-534988">
              <a:lnSpc>
                <a:spcPct val="100000"/>
              </a:lnSpc>
              <a:spcBef>
                <a:spcPts val="600"/>
              </a:spcBef>
            </a:pPr>
            <a:endParaRPr lang="en-GB" dirty="0">
              <a:latin typeface="Calibri" panose="020F0502020204030204" pitchFamily="34" charset="0"/>
              <a:ea typeface="Calibri" panose="020F0502020204030204" pitchFamily="34" charset="0"/>
              <a:cs typeface="Calibri" panose="020F0502020204030204" pitchFamily="34" charset="0"/>
            </a:endParaRPr>
          </a:p>
          <a:p>
            <a:pPr marL="534988" indent="-534988">
              <a:lnSpc>
                <a:spcPct val="100000"/>
              </a:lnSpc>
              <a:spcBef>
                <a:spcPts val="600"/>
              </a:spcBef>
            </a:pPr>
            <a:r>
              <a:rPr lang="en-GB" dirty="0">
                <a:latin typeface="Calibri" panose="020F0502020204030204" pitchFamily="34" charset="0"/>
                <a:ea typeface="Calibri" panose="020F0502020204030204" pitchFamily="34" charset="0"/>
                <a:cs typeface="Calibri" panose="020F0502020204030204" pitchFamily="34" charset="0"/>
              </a:rPr>
              <a:t>Discuss social media platforms</a:t>
            </a:r>
          </a:p>
          <a:p>
            <a:pPr marL="534988" indent="-534988">
              <a:lnSpc>
                <a:spcPct val="100000"/>
              </a:lnSpc>
              <a:spcBef>
                <a:spcPts val="600"/>
              </a:spcBef>
            </a:pPr>
            <a:r>
              <a:rPr lang="en-GB" dirty="0">
                <a:latin typeface="Calibri" panose="020F0502020204030204" pitchFamily="34" charset="0"/>
                <a:ea typeface="Calibri" panose="020F0502020204030204" pitchFamily="34" charset="0"/>
                <a:cs typeface="Calibri" panose="020F0502020204030204" pitchFamily="34" charset="0"/>
              </a:rPr>
              <a:t>Analyse and compare your summaries </a:t>
            </a:r>
          </a:p>
          <a:p>
            <a:pPr marL="534988" indent="-534988">
              <a:lnSpc>
                <a:spcPct val="100000"/>
              </a:lnSpc>
              <a:spcBef>
                <a:spcPts val="600"/>
              </a:spcBef>
            </a:pPr>
            <a:r>
              <a:rPr lang="en-GB" dirty="0">
                <a:latin typeface="Calibri" panose="020F0502020204030204" pitchFamily="34" charset="0"/>
                <a:ea typeface="Calibri" panose="020F0502020204030204" pitchFamily="34" charset="0"/>
                <a:cs typeface="Calibri" panose="020F0502020204030204" pitchFamily="34" charset="0"/>
              </a:rPr>
              <a:t>Mediate text by summarising it</a:t>
            </a:r>
          </a:p>
          <a:p>
            <a:pPr marL="534988" indent="-534988">
              <a:lnSpc>
                <a:spcPct val="100000"/>
              </a:lnSpc>
              <a:spcBef>
                <a:spcPts val="600"/>
              </a:spcBef>
            </a:pPr>
            <a:r>
              <a:rPr lang="en-GB" kern="0" dirty="0">
                <a:effectLst/>
                <a:latin typeface="Calibri" panose="020F0502020204030204" pitchFamily="34" charset="0"/>
                <a:ea typeface="Calibri" panose="020F0502020204030204" pitchFamily="34" charset="0"/>
                <a:cs typeface="Calibri" panose="020F0502020204030204" pitchFamily="34" charset="0"/>
              </a:rPr>
              <a:t>Analysis &amp; reflection on mediating, summarising and collaborating</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10AC47F4-0B28-3040-6BEA-B4ED9BCB27E0}"/>
              </a:ext>
            </a:extLst>
          </p:cNvPr>
          <p:cNvSpPr/>
          <p:nvPr/>
        </p:nvSpPr>
        <p:spPr>
          <a:xfrm>
            <a:off x="10757140" y="362309"/>
            <a:ext cx="888520" cy="1216325"/>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9960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D994BF-B6F4-A31F-9204-B3CBB2054A3D}"/>
              </a:ext>
            </a:extLst>
          </p:cNvPr>
          <p:cNvSpPr/>
          <p:nvPr/>
        </p:nvSpPr>
        <p:spPr>
          <a:xfrm>
            <a:off x="10716322" y="341469"/>
            <a:ext cx="1081668" cy="1325563"/>
          </a:xfrm>
          <a:prstGeom prst="rect">
            <a:avLst/>
          </a:prstGeom>
          <a:solidFill>
            <a:srgbClr val="F3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DD0591-CFFE-F2D0-738C-2E6C5C91D90E}"/>
              </a:ext>
            </a:extLst>
          </p:cNvPr>
          <p:cNvSpPr>
            <a:spLocks noGrp="1"/>
          </p:cNvSpPr>
          <p:nvPr>
            <p:ph type="title"/>
          </p:nvPr>
        </p:nvSpPr>
        <p:spPr>
          <a:xfrm>
            <a:off x="1828800" y="341469"/>
            <a:ext cx="10763794" cy="1325563"/>
          </a:xfrm>
        </p:spPr>
        <p:txBody>
          <a:bodyPr>
            <a:normAutofit/>
          </a:bodyPr>
          <a:lstStyle/>
          <a:p>
            <a:r>
              <a:rPr lang="en-GB" sz="3200" dirty="0">
                <a:latin typeface="Calibri" panose="020F0502020204030204" pitchFamily="34" charset="0"/>
                <a:cs typeface="Calibri" panose="020F0502020204030204" pitchFamily="34" charset="0"/>
              </a:rPr>
              <a:t>Social Media Personalities and Platforms</a:t>
            </a:r>
          </a:p>
        </p:txBody>
      </p:sp>
      <p:sp>
        <p:nvSpPr>
          <p:cNvPr id="3" name="Content Placeholder 2">
            <a:extLst>
              <a:ext uri="{FF2B5EF4-FFF2-40B4-BE49-F238E27FC236}">
                <a16:creationId xmlns:a16="http://schemas.microsoft.com/office/drawing/2014/main" id="{0595BD4E-DCB6-B60F-1AA6-6A29AC8FCEE5}"/>
              </a:ext>
            </a:extLst>
          </p:cNvPr>
          <p:cNvSpPr>
            <a:spLocks noGrp="1"/>
          </p:cNvSpPr>
          <p:nvPr>
            <p:ph sz="half" idx="1"/>
          </p:nvPr>
        </p:nvSpPr>
        <p:spPr>
          <a:xfrm>
            <a:off x="1052052" y="3512301"/>
            <a:ext cx="11033074" cy="2116339"/>
          </a:xfrm>
        </p:spPr>
        <p:txBody>
          <a:bodyPr>
            <a:noAutofit/>
          </a:bodyPr>
          <a:lstStyle/>
          <a:p>
            <a:pPr>
              <a:lnSpc>
                <a:spcPct val="100000"/>
              </a:lnSpc>
              <a:spcBef>
                <a:spcPts val="1200"/>
              </a:spcBef>
              <a:buFont typeface="+mj-lt"/>
              <a:buAutoNum type="arabicPeriod"/>
            </a:pPr>
            <a:r>
              <a:rPr lang="en-GB" sz="2400" dirty="0">
                <a:latin typeface="Calibri" panose="020F0502020204030204" pitchFamily="34" charset="0"/>
                <a:cs typeface="Calibri" panose="020F0502020204030204" pitchFamily="34" charset="0"/>
              </a:rPr>
              <a:t>Evaluate your partner’s summary. Let your partner evaluate your summary.</a:t>
            </a:r>
          </a:p>
          <a:p>
            <a:pPr>
              <a:lnSpc>
                <a:spcPct val="100000"/>
              </a:lnSpc>
              <a:spcBef>
                <a:spcPts val="1200"/>
              </a:spcBef>
              <a:buFont typeface="+mj-lt"/>
              <a:buAutoNum type="arabicPeriod"/>
            </a:pPr>
            <a:r>
              <a:rPr lang="en-GB" sz="2400" dirty="0">
                <a:latin typeface="Calibri" panose="020F0502020204030204" pitchFamily="34" charset="0"/>
                <a:cs typeface="Calibri" panose="020F0502020204030204" pitchFamily="34" charset="0"/>
              </a:rPr>
              <a:t>Compare your summary with the exemplar summary.</a:t>
            </a:r>
          </a:p>
          <a:p>
            <a:pPr>
              <a:lnSpc>
                <a:spcPct val="100000"/>
              </a:lnSpc>
              <a:spcBef>
                <a:spcPts val="1200"/>
              </a:spcBef>
              <a:buFont typeface="+mj-lt"/>
              <a:buAutoNum type="arabicPeriod"/>
            </a:pPr>
            <a:r>
              <a:rPr lang="en-GB" sz="2400" dirty="0">
                <a:latin typeface="Calibri" panose="020F0502020204030204" pitchFamily="34" charset="0"/>
                <a:cs typeface="Calibri" panose="020F0502020204030204" pitchFamily="34" charset="0"/>
              </a:rPr>
              <a:t>Mediate your summary to others. </a:t>
            </a:r>
            <a:r>
              <a:rPr lang="en-GB" sz="2400" kern="0" dirty="0">
                <a:latin typeface="+mn-lt"/>
                <a:ea typeface="Calibri" panose="020F0502020204030204" pitchFamily="34" charset="0"/>
                <a:cs typeface="Times New Roman" panose="02020603050405020304" pitchFamily="18" charset="0"/>
              </a:rPr>
              <a:t>Remember</a:t>
            </a:r>
            <a:r>
              <a:rPr lang="en-GB" sz="2400" kern="0" dirty="0">
                <a:effectLst/>
                <a:latin typeface="+mn-lt"/>
                <a:ea typeface="Calibri" panose="020F0502020204030204" pitchFamily="34" charset="0"/>
                <a:cs typeface="Times New Roman" panose="02020603050405020304" pitchFamily="18" charset="0"/>
              </a:rPr>
              <a:t> what mediation is, i.e. dialogic, not monologic. </a:t>
            </a:r>
            <a:endParaRPr lang="en-GB" sz="2400" dirty="0">
              <a:latin typeface="+mn-lt"/>
              <a:cs typeface="Calibri" panose="020F0502020204030204" pitchFamily="34" charset="0"/>
            </a:endParaRPr>
          </a:p>
          <a:p>
            <a:pPr>
              <a:lnSpc>
                <a:spcPct val="100000"/>
              </a:lnSpc>
              <a:spcBef>
                <a:spcPts val="1200"/>
              </a:spcBef>
              <a:buFont typeface="+mj-lt"/>
              <a:buAutoNum type="arabicPeriod"/>
            </a:pPr>
            <a:r>
              <a:rPr lang="en-GB" sz="2400" dirty="0">
                <a:latin typeface="Calibri" panose="020F0502020204030204" pitchFamily="34" charset="0"/>
                <a:cs typeface="Calibri" panose="020F0502020204030204" pitchFamily="34" charset="0"/>
              </a:rPr>
              <a:t>Analyse, reflect on summarising, mediating and collaborating</a:t>
            </a:r>
          </a:p>
        </p:txBody>
      </p:sp>
      <p:sp>
        <p:nvSpPr>
          <p:cNvPr id="5" name="Rectangle: Rounded Corners 4">
            <a:extLst>
              <a:ext uri="{FF2B5EF4-FFF2-40B4-BE49-F238E27FC236}">
                <a16:creationId xmlns:a16="http://schemas.microsoft.com/office/drawing/2014/main" id="{02C8B6BB-3BA2-A0D0-D641-C7DB6DF2194E}"/>
              </a:ext>
            </a:extLst>
          </p:cNvPr>
          <p:cNvSpPr/>
          <p:nvPr/>
        </p:nvSpPr>
        <p:spPr>
          <a:xfrm>
            <a:off x="1959121" y="1560352"/>
            <a:ext cx="4549833" cy="868682"/>
          </a:xfrm>
          <a:prstGeom prst="roundRect">
            <a:avLst/>
          </a:prstGeom>
          <a:solidFill>
            <a:schemeClr val="accent6">
              <a:lumMod val="7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GB" sz="2400" b="0" i="0" u="none" strike="noStrike" kern="1200" cap="none" spc="0" normalizeH="0" baseline="0" noProof="0" dirty="0">
                <a:ln>
                  <a:noFill/>
                </a:ln>
                <a:solidFill>
                  <a:srgbClr val="FFFFFF"/>
                </a:solidFill>
                <a:effectLst/>
                <a:uLnTx/>
                <a:uFillTx/>
                <a:latin typeface="Calibri" panose="020F0502020204030204"/>
                <a:ea typeface="Calibri Light" panose="020F0302020204030204" pitchFamily="34" charset="0"/>
                <a:cs typeface="Calibri Light" panose="020F0302020204030204" pitchFamily="34" charset="0"/>
              </a:rPr>
              <a:t>Alfie Deyes</a:t>
            </a:r>
          </a:p>
        </p:txBody>
      </p:sp>
      <p:sp>
        <p:nvSpPr>
          <p:cNvPr id="6" name="Rectangle: Rounded Corners 5">
            <a:extLst>
              <a:ext uri="{FF2B5EF4-FFF2-40B4-BE49-F238E27FC236}">
                <a16:creationId xmlns:a16="http://schemas.microsoft.com/office/drawing/2014/main" id="{9813E8D4-371B-41BE-3E8B-1E8BE1CBA2F5}"/>
              </a:ext>
            </a:extLst>
          </p:cNvPr>
          <p:cNvSpPr/>
          <p:nvPr/>
        </p:nvSpPr>
        <p:spPr>
          <a:xfrm>
            <a:off x="6640564" y="1560351"/>
            <a:ext cx="4628178" cy="868683"/>
          </a:xfrm>
          <a:prstGeom prst="roundRect">
            <a:avLst/>
          </a:prstGeom>
          <a:solidFill>
            <a:schemeClr val="accent5">
              <a:lumMod val="7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B. YouTube</a:t>
            </a:r>
          </a:p>
        </p:txBody>
      </p:sp>
      <p:sp>
        <p:nvSpPr>
          <p:cNvPr id="7" name="Rectangle: Rounded Corners 6">
            <a:extLst>
              <a:ext uri="{FF2B5EF4-FFF2-40B4-BE49-F238E27FC236}">
                <a16:creationId xmlns:a16="http://schemas.microsoft.com/office/drawing/2014/main" id="{8429C716-1E6E-51F4-9BCB-836B220CC3A9}"/>
              </a:ext>
            </a:extLst>
          </p:cNvPr>
          <p:cNvSpPr/>
          <p:nvPr/>
        </p:nvSpPr>
        <p:spPr>
          <a:xfrm>
            <a:off x="1959121" y="2587308"/>
            <a:ext cx="4549833" cy="841692"/>
          </a:xfrm>
          <a:prstGeom prst="roundRect">
            <a:avLst/>
          </a:prstGeom>
          <a:solidFill>
            <a:schemeClr val="accent3">
              <a:lumMod val="7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C. Lauren Black</a:t>
            </a:r>
          </a:p>
        </p:txBody>
      </p:sp>
      <p:sp>
        <p:nvSpPr>
          <p:cNvPr id="8" name="Rectangle: Rounded Corners 7">
            <a:extLst>
              <a:ext uri="{FF2B5EF4-FFF2-40B4-BE49-F238E27FC236}">
                <a16:creationId xmlns:a16="http://schemas.microsoft.com/office/drawing/2014/main" id="{54F5AA8B-C06C-FD79-AF7D-D1585C644AFB}"/>
              </a:ext>
            </a:extLst>
          </p:cNvPr>
          <p:cNvSpPr/>
          <p:nvPr/>
        </p:nvSpPr>
        <p:spPr>
          <a:xfrm>
            <a:off x="6657398" y="2585561"/>
            <a:ext cx="4628179" cy="843439"/>
          </a:xfrm>
          <a:prstGeom prst="roundRect">
            <a:avLst/>
          </a:prstGeom>
          <a:solidFill>
            <a:schemeClr val="accent4">
              <a:lumMod val="7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D. Instagram</a:t>
            </a:r>
          </a:p>
        </p:txBody>
      </p:sp>
      <p:pic>
        <p:nvPicPr>
          <p:cNvPr id="16" name="Picture 15" descr="A person holding a microphone&#10;&#10;Description automatically generated">
            <a:extLst>
              <a:ext uri="{FF2B5EF4-FFF2-40B4-BE49-F238E27FC236}">
                <a16:creationId xmlns:a16="http://schemas.microsoft.com/office/drawing/2014/main" id="{C64FB541-6CF4-70ED-2D32-E51C66745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897" y="1671896"/>
            <a:ext cx="561975" cy="561975"/>
          </a:xfrm>
          <a:prstGeom prst="rect">
            <a:avLst/>
          </a:prstGeom>
        </p:spPr>
      </p:pic>
      <p:pic>
        <p:nvPicPr>
          <p:cNvPr id="18" name="Picture 17" descr="A collage of a person&#10;&#10;Description automatically generated">
            <a:extLst>
              <a:ext uri="{FF2B5EF4-FFF2-40B4-BE49-F238E27FC236}">
                <a16:creationId xmlns:a16="http://schemas.microsoft.com/office/drawing/2014/main" id="{0EA17A43-6B2B-6677-6541-279FE26D52D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66888" b="22841"/>
          <a:stretch/>
        </p:blipFill>
        <p:spPr>
          <a:xfrm>
            <a:off x="2229897" y="2679892"/>
            <a:ext cx="561975" cy="654775"/>
          </a:xfrm>
          <a:prstGeom prst="rect">
            <a:avLst/>
          </a:prstGeom>
        </p:spPr>
      </p:pic>
      <p:pic>
        <p:nvPicPr>
          <p:cNvPr id="20" name="Picture 19" descr="A red rectangle with a white play button&#10;&#10;Description automatically generated">
            <a:extLst>
              <a:ext uri="{FF2B5EF4-FFF2-40B4-BE49-F238E27FC236}">
                <a16:creationId xmlns:a16="http://schemas.microsoft.com/office/drawing/2014/main" id="{9FA55C54-2469-F6BD-2E53-BE59F0BD267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439260" y="1669720"/>
            <a:ext cx="653979" cy="653979"/>
          </a:xfrm>
          <a:prstGeom prst="rect">
            <a:avLst/>
          </a:prstGeom>
        </p:spPr>
      </p:pic>
      <p:pic>
        <p:nvPicPr>
          <p:cNvPr id="22" name="Picture 21" descr="A logo of a camera&#10;&#10;Description automatically generated">
            <a:extLst>
              <a:ext uri="{FF2B5EF4-FFF2-40B4-BE49-F238E27FC236}">
                <a16:creationId xmlns:a16="http://schemas.microsoft.com/office/drawing/2014/main" id="{FF55E029-92AD-1A20-7A4C-80776011DC6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473712" y="2699421"/>
            <a:ext cx="619527" cy="615715"/>
          </a:xfrm>
          <a:prstGeom prst="rect">
            <a:avLst/>
          </a:prstGeom>
        </p:spPr>
      </p:pic>
      <p:cxnSp>
        <p:nvCxnSpPr>
          <p:cNvPr id="24" name="Straight Connector 23">
            <a:extLst>
              <a:ext uri="{FF2B5EF4-FFF2-40B4-BE49-F238E27FC236}">
                <a16:creationId xmlns:a16="http://schemas.microsoft.com/office/drawing/2014/main" id="{91565630-A238-E5EE-D8EC-6BE601FCD3B3}"/>
              </a:ext>
            </a:extLst>
          </p:cNvPr>
          <p:cNvCxnSpPr>
            <a:cxnSpLocks/>
          </p:cNvCxnSpPr>
          <p:nvPr/>
        </p:nvCxnSpPr>
        <p:spPr>
          <a:xfrm>
            <a:off x="1970314" y="1352145"/>
            <a:ext cx="9498597" cy="0"/>
          </a:xfrm>
          <a:prstGeom prst="line">
            <a:avLst/>
          </a:prstGeom>
          <a:ln w="76200">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74228844"/>
      </p:ext>
    </p:extLst>
  </p:cSld>
  <p:clrMapOvr>
    <a:masterClrMapping/>
  </p:clrMapOvr>
  <mc:AlternateContent xmlns:mc="http://schemas.openxmlformats.org/markup-compatibility/2006" xmlns:p14="http://schemas.microsoft.com/office/powerpoint/2010/main">
    <mc:Choice Requires="p14">
      <p:transition spd="slow" p14:dur="2000" advTm="23588"/>
    </mc:Choice>
    <mc:Fallback xmlns="">
      <p:transition spd="slow" advTm="2358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93DA-3B60-09C3-002E-F7E22384CE3C}"/>
              </a:ext>
            </a:extLst>
          </p:cNvPr>
          <p:cNvSpPr>
            <a:spLocks noGrp="1"/>
          </p:cNvSpPr>
          <p:nvPr>
            <p:ph type="title"/>
          </p:nvPr>
        </p:nvSpPr>
        <p:spPr>
          <a:xfrm>
            <a:off x="1970314" y="341469"/>
            <a:ext cx="10084154" cy="1325563"/>
          </a:xfrm>
        </p:spPr>
        <p:txBody>
          <a:bodyPr/>
          <a:lstStyle/>
          <a:p>
            <a:r>
              <a:rPr lang="en-GB" dirty="0"/>
              <a:t>In this lesson you’re going to …</a:t>
            </a:r>
          </a:p>
        </p:txBody>
      </p:sp>
      <p:sp>
        <p:nvSpPr>
          <p:cNvPr id="3" name="Content Placeholder 2">
            <a:extLst>
              <a:ext uri="{FF2B5EF4-FFF2-40B4-BE49-F238E27FC236}">
                <a16:creationId xmlns:a16="http://schemas.microsoft.com/office/drawing/2014/main" id="{831B818B-F83D-6E99-B49A-E966E0704DA8}"/>
              </a:ext>
            </a:extLst>
          </p:cNvPr>
          <p:cNvSpPr>
            <a:spLocks noGrp="1"/>
          </p:cNvSpPr>
          <p:nvPr>
            <p:ph sz="half" idx="1"/>
          </p:nvPr>
        </p:nvSpPr>
        <p:spPr>
          <a:xfrm>
            <a:off x="2056351" y="1489011"/>
            <a:ext cx="9589309" cy="4071818"/>
          </a:xfrm>
        </p:spPr>
        <p:txBody>
          <a:bodyPr>
            <a:normAutofit/>
          </a:bodyPr>
          <a:lstStyle/>
          <a:p>
            <a:pPr>
              <a:lnSpc>
                <a:spcPct val="100000"/>
              </a:lnSpc>
              <a:spcBef>
                <a:spcPts val="600"/>
              </a:spcBef>
            </a:pPr>
            <a:endParaRPr lang="en-GB" sz="3100" dirty="0">
              <a:latin typeface="+mn-lt"/>
            </a:endParaRPr>
          </a:p>
          <a:p>
            <a:pPr>
              <a:lnSpc>
                <a:spcPct val="100000"/>
              </a:lnSpc>
              <a:spcBef>
                <a:spcPts val="600"/>
              </a:spcBef>
            </a:pPr>
            <a:r>
              <a:rPr lang="en-GB" sz="3100" dirty="0">
                <a:latin typeface="+mn-lt"/>
              </a:rPr>
              <a:t>Learn about </a:t>
            </a:r>
            <a:r>
              <a:rPr lang="es-AR" sz="3100" dirty="0">
                <a:effectLst/>
                <a:latin typeface="+mn-lt"/>
                <a:ea typeface="Calibri" panose="020F0502020204030204" pitchFamily="34" charset="0"/>
                <a:cs typeface="Calibri" panose="020F0502020204030204" pitchFamily="34" charset="0"/>
              </a:rPr>
              <a:t>bloggers, vloggers, influencers</a:t>
            </a:r>
            <a:r>
              <a:rPr lang="en-GB" sz="3100" dirty="0">
                <a:latin typeface="+mn-lt"/>
              </a:rPr>
              <a:t> </a:t>
            </a:r>
          </a:p>
          <a:p>
            <a:pPr>
              <a:lnSpc>
                <a:spcPct val="100000"/>
              </a:lnSpc>
              <a:spcBef>
                <a:spcPts val="600"/>
              </a:spcBef>
            </a:pPr>
            <a:r>
              <a:rPr lang="en-GB" sz="3100" dirty="0">
                <a:latin typeface="+mn-lt"/>
              </a:rPr>
              <a:t>Learn how to summarise texts</a:t>
            </a:r>
          </a:p>
          <a:p>
            <a:pPr>
              <a:lnSpc>
                <a:spcPct val="100000"/>
              </a:lnSpc>
              <a:spcBef>
                <a:spcPts val="600"/>
              </a:spcBef>
            </a:pPr>
            <a:r>
              <a:rPr lang="en-GB" sz="3100" dirty="0">
                <a:latin typeface="+mn-lt"/>
              </a:rPr>
              <a:t>Practice summarising </a:t>
            </a:r>
          </a:p>
          <a:p>
            <a:pPr>
              <a:lnSpc>
                <a:spcPct val="100000"/>
              </a:lnSpc>
              <a:spcBef>
                <a:spcPts val="600"/>
              </a:spcBef>
            </a:pPr>
            <a:r>
              <a:rPr lang="en-GB" sz="3100" dirty="0">
                <a:latin typeface="+mn-lt"/>
              </a:rPr>
              <a:t>Discuss the features of a good summary </a:t>
            </a:r>
          </a:p>
        </p:txBody>
      </p:sp>
      <p:sp>
        <p:nvSpPr>
          <p:cNvPr id="4" name="Rectangle 3">
            <a:extLst>
              <a:ext uri="{FF2B5EF4-FFF2-40B4-BE49-F238E27FC236}">
                <a16:creationId xmlns:a16="http://schemas.microsoft.com/office/drawing/2014/main" id="{10AC47F4-0B28-3040-6BEA-B4ED9BCB27E0}"/>
              </a:ext>
            </a:extLst>
          </p:cNvPr>
          <p:cNvSpPr/>
          <p:nvPr/>
        </p:nvSpPr>
        <p:spPr>
          <a:xfrm>
            <a:off x="10757140" y="362309"/>
            <a:ext cx="888520" cy="1216325"/>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4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19D6-949C-2730-4A39-104D18A07B58}"/>
              </a:ext>
            </a:extLst>
          </p:cNvPr>
          <p:cNvSpPr>
            <a:spLocks noGrp="1"/>
          </p:cNvSpPr>
          <p:nvPr>
            <p:ph type="title"/>
          </p:nvPr>
        </p:nvSpPr>
        <p:spPr/>
        <p:txBody>
          <a:bodyPr>
            <a:normAutofit/>
          </a:bodyPr>
          <a:lstStyle/>
          <a:p>
            <a:r>
              <a:rPr lang="en-GB" sz="4000" dirty="0"/>
              <a:t>The 5Cs: evaluating a summary</a:t>
            </a:r>
          </a:p>
        </p:txBody>
      </p:sp>
      <p:graphicFrame>
        <p:nvGraphicFramePr>
          <p:cNvPr id="4" name="Table 3">
            <a:extLst>
              <a:ext uri="{FF2B5EF4-FFF2-40B4-BE49-F238E27FC236}">
                <a16:creationId xmlns:a16="http://schemas.microsoft.com/office/drawing/2014/main" id="{7CFCE7E2-7097-D781-F491-29A116F09AC3}"/>
              </a:ext>
            </a:extLst>
          </p:cNvPr>
          <p:cNvGraphicFramePr>
            <a:graphicFrameLocks noGrp="1"/>
          </p:cNvGraphicFramePr>
          <p:nvPr>
            <p:extLst>
              <p:ext uri="{D42A27DB-BD31-4B8C-83A1-F6EECF244321}">
                <p14:modId xmlns:p14="http://schemas.microsoft.com/office/powerpoint/2010/main" val="2052163048"/>
              </p:ext>
            </p:extLst>
          </p:nvPr>
        </p:nvGraphicFramePr>
        <p:xfrm>
          <a:off x="609600" y="1846007"/>
          <a:ext cx="10763302" cy="4678937"/>
        </p:xfrm>
        <a:graphic>
          <a:graphicData uri="http://schemas.openxmlformats.org/drawingml/2006/table">
            <a:tbl>
              <a:tblPr firstRow="1" firstCol="1" bandRow="1">
                <a:tableStyleId>{8799B23B-EC83-4686-B30A-512413B5E67A}</a:tableStyleId>
              </a:tblPr>
              <a:tblGrid>
                <a:gridCol w="1559668">
                  <a:extLst>
                    <a:ext uri="{9D8B030D-6E8A-4147-A177-3AD203B41FA5}">
                      <a16:colId xmlns:a16="http://schemas.microsoft.com/office/drawing/2014/main" val="3091808784"/>
                    </a:ext>
                  </a:extLst>
                </a:gridCol>
                <a:gridCol w="6653719">
                  <a:extLst>
                    <a:ext uri="{9D8B030D-6E8A-4147-A177-3AD203B41FA5}">
                      <a16:colId xmlns:a16="http://schemas.microsoft.com/office/drawing/2014/main" val="2568365318"/>
                    </a:ext>
                  </a:extLst>
                </a:gridCol>
                <a:gridCol w="509983">
                  <a:extLst>
                    <a:ext uri="{9D8B030D-6E8A-4147-A177-3AD203B41FA5}">
                      <a16:colId xmlns:a16="http://schemas.microsoft.com/office/drawing/2014/main" val="2755153581"/>
                    </a:ext>
                  </a:extLst>
                </a:gridCol>
                <a:gridCol w="509983">
                  <a:extLst>
                    <a:ext uri="{9D8B030D-6E8A-4147-A177-3AD203B41FA5}">
                      <a16:colId xmlns:a16="http://schemas.microsoft.com/office/drawing/2014/main" val="2448772887"/>
                    </a:ext>
                  </a:extLst>
                </a:gridCol>
                <a:gridCol w="509983">
                  <a:extLst>
                    <a:ext uri="{9D8B030D-6E8A-4147-A177-3AD203B41FA5}">
                      <a16:colId xmlns:a16="http://schemas.microsoft.com/office/drawing/2014/main" val="3621994649"/>
                    </a:ext>
                  </a:extLst>
                </a:gridCol>
                <a:gridCol w="509983">
                  <a:extLst>
                    <a:ext uri="{9D8B030D-6E8A-4147-A177-3AD203B41FA5}">
                      <a16:colId xmlns:a16="http://schemas.microsoft.com/office/drawing/2014/main" val="3396387000"/>
                    </a:ext>
                  </a:extLst>
                </a:gridCol>
                <a:gridCol w="509983">
                  <a:extLst>
                    <a:ext uri="{9D8B030D-6E8A-4147-A177-3AD203B41FA5}">
                      <a16:colId xmlns:a16="http://schemas.microsoft.com/office/drawing/2014/main" val="2977159528"/>
                    </a:ext>
                  </a:extLst>
                </a:gridCol>
              </a:tblGrid>
              <a:tr h="187071">
                <a:tc gridSpan="2">
                  <a:txBody>
                    <a:bodyPr/>
                    <a:lstStyle/>
                    <a:p>
                      <a:pPr>
                        <a:lnSpc>
                          <a:spcPct val="107000"/>
                        </a:lnSpc>
                      </a:pPr>
                      <a:r>
                        <a:rPr lang="en-GB" sz="2800" b="0" dirty="0">
                          <a:effectLst/>
                          <a:latin typeface="+mn-lt"/>
                        </a:rPr>
                        <a:t> </a:t>
                      </a:r>
                      <a:r>
                        <a:rPr lang="es-AR" sz="2800" b="0" kern="1200" dirty="0">
                          <a:solidFill>
                            <a:schemeClr val="tx1"/>
                          </a:solidFill>
                          <a:effectLst/>
                          <a:latin typeface="+mn-lt"/>
                          <a:ea typeface="+mn-ea"/>
                          <a:cs typeface="+mn-cs"/>
                        </a:rPr>
                        <a:t>A good summary should be ...</a:t>
                      </a:r>
                      <a:endParaRPr lang="en-GB" sz="2800" b="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dirty="0"/>
                    </a:p>
                  </a:txBody>
                  <a:tcPr marL="68580" marR="68580" marT="0" marB="0"/>
                </a:tc>
                <a:tc>
                  <a:txBody>
                    <a:bodyPr/>
                    <a:lstStyle/>
                    <a:p>
                      <a:pPr algn="ctr">
                        <a:lnSpc>
                          <a:spcPct val="107000"/>
                        </a:lnSpc>
                      </a:pPr>
                      <a:r>
                        <a:rPr lang="en-GB" sz="2000" dirty="0">
                          <a:effectLst/>
                          <a:latin typeface="+mn-lt"/>
                        </a:rPr>
                        <a:t>+4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GB" sz="2000" dirty="0">
                          <a:effectLst/>
                          <a:latin typeface="+mn-lt"/>
                        </a:rPr>
                        <a:t>+3</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GB" sz="2000" dirty="0">
                          <a:effectLst/>
                          <a:latin typeface="+mn-lt"/>
                        </a:rPr>
                        <a:t>+2</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GB" sz="2000" dirty="0">
                          <a:effectLst/>
                          <a:latin typeface="+mn-lt"/>
                        </a:rPr>
                        <a:t>+1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n-GB" sz="2000" dirty="0">
                          <a:effectLst/>
                          <a:latin typeface="+mn-lt"/>
                        </a:rPr>
                        <a:t>0</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4728937"/>
                  </a:ext>
                </a:extLst>
              </a:tr>
              <a:tr h="287020">
                <a:tc>
                  <a:txBody>
                    <a:bodyPr/>
                    <a:lstStyle/>
                    <a:p>
                      <a:pPr>
                        <a:lnSpc>
                          <a:spcPct val="115000"/>
                        </a:lnSpc>
                        <a:spcAft>
                          <a:spcPts val="800"/>
                        </a:spcAft>
                      </a:pPr>
                      <a:r>
                        <a:rPr lang="en-GB" sz="2400" b="0" dirty="0">
                          <a:effectLst/>
                          <a:latin typeface="+mn-lt"/>
                          <a:ea typeface="Calibri" panose="020F0502020204030204" pitchFamily="34" charset="0"/>
                          <a:cs typeface="Calibri" panose="020F0502020204030204" pitchFamily="34" charset="0"/>
                        </a:rPr>
                        <a:t>Complete</a:t>
                      </a:r>
                    </a:p>
                  </a:txBody>
                  <a:tcPr marL="68580" marR="68580" marT="0" marB="0"/>
                </a:tc>
                <a:tc>
                  <a:txBody>
                    <a:bodyPr/>
                    <a:lstStyle/>
                    <a:p>
                      <a:pPr>
                        <a:lnSpc>
                          <a:spcPct val="115000"/>
                        </a:lnSpc>
                        <a:spcAft>
                          <a:spcPts val="800"/>
                        </a:spcAft>
                      </a:pPr>
                      <a:r>
                        <a:rPr lang="en-GB" sz="2400" b="0" dirty="0">
                          <a:solidFill>
                            <a:srgbClr val="000000"/>
                          </a:solidFill>
                          <a:effectLst/>
                          <a:latin typeface="+mn-lt"/>
                          <a:ea typeface="Calibri" panose="020F0502020204030204" pitchFamily="34" charset="0"/>
                          <a:cs typeface="Times New Roman" panose="02020603050405020304" pitchFamily="18" charset="0"/>
                        </a:rPr>
                        <a:t>include the main ideas, or key points or those points relevant to the reader</a:t>
                      </a:r>
                      <a:endParaRPr lang="en-GB" sz="2400" b="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932361"/>
                  </a:ext>
                </a:extLst>
              </a:tr>
              <a:tr h="287020">
                <a:tc>
                  <a:txBody>
                    <a:bodyPr/>
                    <a:lstStyle/>
                    <a:p>
                      <a:pPr>
                        <a:lnSpc>
                          <a:spcPct val="115000"/>
                        </a:lnSpc>
                        <a:spcAft>
                          <a:spcPts val="800"/>
                        </a:spcAft>
                      </a:pPr>
                      <a:r>
                        <a:rPr lang="en-GB" sz="2400" b="0" dirty="0">
                          <a:solidFill>
                            <a:srgbClr val="000000"/>
                          </a:solidFill>
                          <a:effectLst/>
                          <a:latin typeface="+mn-lt"/>
                          <a:ea typeface="Calibri" panose="020F0502020204030204" pitchFamily="34" charset="0"/>
                          <a:cs typeface="Times New Roman" panose="02020603050405020304" pitchFamily="18" charset="0"/>
                        </a:rPr>
                        <a:t>Concise</a:t>
                      </a:r>
                      <a:endParaRPr lang="en-GB" sz="2400" b="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GB" sz="2400" b="0" dirty="0">
                          <a:solidFill>
                            <a:srgbClr val="000000"/>
                          </a:solidFill>
                          <a:effectLst/>
                          <a:latin typeface="+mn-lt"/>
                          <a:ea typeface="Calibri" panose="020F0502020204030204" pitchFamily="34" charset="0"/>
                          <a:cs typeface="Times New Roman" panose="02020603050405020304" pitchFamily="18" charset="0"/>
                        </a:rPr>
                        <a:t>make it significantly shorter, typically approximately ⅓ - ½  as many words</a:t>
                      </a:r>
                      <a:endParaRPr lang="en-GB" sz="2400" b="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577149"/>
                  </a:ext>
                </a:extLst>
              </a:tr>
              <a:tr h="287020">
                <a:tc>
                  <a:txBody>
                    <a:bodyPr/>
                    <a:lstStyle/>
                    <a:p>
                      <a:pPr>
                        <a:lnSpc>
                          <a:spcPct val="115000"/>
                        </a:lnSpc>
                        <a:spcAft>
                          <a:spcPts val="800"/>
                        </a:spcAft>
                      </a:pPr>
                      <a:r>
                        <a:rPr lang="en-GB" sz="2400" b="0" dirty="0">
                          <a:solidFill>
                            <a:srgbClr val="000000"/>
                          </a:solidFill>
                          <a:effectLst/>
                          <a:latin typeface="+mn-lt"/>
                          <a:ea typeface="Calibri" panose="020F0502020204030204" pitchFamily="34" charset="0"/>
                          <a:cs typeface="Times New Roman" panose="02020603050405020304" pitchFamily="18" charset="0"/>
                        </a:rPr>
                        <a:t>Clear</a:t>
                      </a:r>
                      <a:endParaRPr lang="en-GB" sz="2400" b="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GB" sz="2400" b="0" dirty="0">
                          <a:solidFill>
                            <a:srgbClr val="000000"/>
                          </a:solidFill>
                          <a:effectLst/>
                          <a:latin typeface="+mn-lt"/>
                          <a:ea typeface="Calibri" panose="020F0502020204030204" pitchFamily="34" charset="0"/>
                          <a:cs typeface="Times New Roman" panose="02020603050405020304" pitchFamily="18" charset="0"/>
                        </a:rPr>
                        <a:t>make it easy or easier to understand</a:t>
                      </a:r>
                      <a:endParaRPr lang="en-GB" sz="2400" b="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5831570"/>
                  </a:ext>
                </a:extLst>
              </a:tr>
              <a:tr h="287020">
                <a:tc>
                  <a:txBody>
                    <a:bodyPr/>
                    <a:lstStyle/>
                    <a:p>
                      <a:pPr>
                        <a:lnSpc>
                          <a:spcPct val="115000"/>
                        </a:lnSpc>
                        <a:spcAft>
                          <a:spcPts val="800"/>
                        </a:spcAft>
                      </a:pPr>
                      <a:r>
                        <a:rPr lang="en-GB" sz="2400" b="0" dirty="0">
                          <a:solidFill>
                            <a:srgbClr val="000000"/>
                          </a:solidFill>
                          <a:effectLst/>
                          <a:latin typeface="+mn-lt"/>
                          <a:ea typeface="Calibri" panose="020F0502020204030204" pitchFamily="34" charset="0"/>
                          <a:cs typeface="Times New Roman" panose="02020603050405020304" pitchFamily="18" charset="0"/>
                        </a:rPr>
                        <a:t>Creative</a:t>
                      </a:r>
                      <a:endParaRPr lang="en-GB" sz="2400" b="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GB" sz="2400" b="0" dirty="0">
                          <a:solidFill>
                            <a:srgbClr val="000000"/>
                          </a:solidFill>
                          <a:effectLst/>
                          <a:latin typeface="+mn-lt"/>
                          <a:ea typeface="Calibri" panose="020F0502020204030204" pitchFamily="34" charset="0"/>
                          <a:cs typeface="Times New Roman" panose="02020603050405020304" pitchFamily="18" charset="0"/>
                        </a:rPr>
                        <a:t>paraphrase - use your own language not simply copy language from the original text</a:t>
                      </a:r>
                      <a:endParaRPr lang="en-GB" sz="2400" b="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1291981"/>
                  </a:ext>
                </a:extLst>
              </a:tr>
              <a:tr h="685558">
                <a:tc>
                  <a:txBody>
                    <a:bodyPr/>
                    <a:lstStyle/>
                    <a:p>
                      <a:pPr>
                        <a:lnSpc>
                          <a:spcPct val="115000"/>
                        </a:lnSpc>
                        <a:spcAft>
                          <a:spcPts val="800"/>
                        </a:spcAft>
                      </a:pPr>
                      <a:r>
                        <a:rPr lang="en-GB" sz="2400" b="0" dirty="0">
                          <a:solidFill>
                            <a:srgbClr val="000000"/>
                          </a:solidFill>
                          <a:effectLst/>
                          <a:latin typeface="+mn-lt"/>
                          <a:ea typeface="Calibri" panose="020F0502020204030204" pitchFamily="34" charset="0"/>
                          <a:cs typeface="Times New Roman" panose="02020603050405020304" pitchFamily="18" charset="0"/>
                        </a:rPr>
                        <a:t>Correct </a:t>
                      </a:r>
                      <a:endParaRPr lang="en-GB" sz="2400" b="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800"/>
                        </a:spcAft>
                      </a:pPr>
                      <a:r>
                        <a:rPr lang="en-GB" sz="2400" b="0" dirty="0">
                          <a:solidFill>
                            <a:srgbClr val="000000"/>
                          </a:solidFill>
                          <a:effectLst/>
                          <a:latin typeface="+mn-lt"/>
                          <a:ea typeface="Calibri" panose="020F0502020204030204" pitchFamily="34" charset="0"/>
                          <a:cs typeface="Times New Roman" panose="02020603050405020304" pitchFamily="18" charset="0"/>
                        </a:rPr>
                        <a:t>Use English well, few mistakes in vocabulary, grammar, punctuation or spelling. </a:t>
                      </a:r>
                      <a:endParaRPr lang="en-GB" sz="2400" b="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393821"/>
                  </a:ext>
                </a:extLst>
              </a:tr>
              <a:tr h="580517">
                <a:tc gridSpan="7">
                  <a:txBody>
                    <a:bodyPr/>
                    <a:lstStyle/>
                    <a:p>
                      <a:pPr>
                        <a:lnSpc>
                          <a:spcPct val="107000"/>
                        </a:lnSpc>
                      </a:pPr>
                      <a:r>
                        <a:rPr lang="en-GB" sz="2400" b="0" dirty="0">
                          <a:effectLst/>
                          <a:latin typeface="+mn-lt"/>
                        </a:rPr>
                        <a:t>Total score: 0 - 16</a:t>
                      </a:r>
                      <a:endParaRPr lang="en-GB" sz="2400" b="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dirty="0"/>
                    </a:p>
                  </a:txBody>
                  <a:tcPr marL="68580" marR="68580" marT="0" marB="0" anchor="ctr"/>
                </a:tc>
                <a:tc hMerge="1">
                  <a:txBody>
                    <a:bodyPr/>
                    <a:lstStyle/>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1053833"/>
                  </a:ext>
                </a:extLst>
              </a:tr>
            </a:tbl>
          </a:graphicData>
        </a:graphic>
      </p:graphicFrame>
    </p:spTree>
    <p:extLst>
      <p:ext uri="{BB962C8B-B14F-4D97-AF65-F5344CB8AC3E}">
        <p14:creationId xmlns:p14="http://schemas.microsoft.com/office/powerpoint/2010/main" val="1992607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4B4D34-182C-CF76-83F9-A6292FF48791}"/>
              </a:ext>
            </a:extLst>
          </p:cNvPr>
          <p:cNvSpPr/>
          <p:nvPr/>
        </p:nvSpPr>
        <p:spPr>
          <a:xfrm>
            <a:off x="10795819" y="341469"/>
            <a:ext cx="855407" cy="1202196"/>
          </a:xfrm>
          <a:prstGeom prst="rect">
            <a:avLst/>
          </a:prstGeom>
          <a:solidFill>
            <a:srgbClr val="F3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DB58E5-DD13-6BC0-4E00-7B7B8044257D}"/>
              </a:ext>
            </a:extLst>
          </p:cNvPr>
          <p:cNvSpPr>
            <a:spLocks noGrp="1"/>
          </p:cNvSpPr>
          <p:nvPr>
            <p:ph type="title"/>
          </p:nvPr>
        </p:nvSpPr>
        <p:spPr>
          <a:xfrm>
            <a:off x="1970314" y="341469"/>
            <a:ext cx="8457194" cy="1325563"/>
          </a:xfrm>
        </p:spPr>
        <p:txBody>
          <a:bodyPr>
            <a:normAutofit/>
          </a:bodyPr>
          <a:lstStyle/>
          <a:p>
            <a:r>
              <a:rPr lang="en-GB" sz="4000" dirty="0">
                <a:latin typeface="Calibri" panose="020F0502020204030204" pitchFamily="34" charset="0"/>
                <a:cs typeface="Calibri" panose="020F0502020204030204" pitchFamily="34" charset="0"/>
              </a:rPr>
              <a:t>Mediating a summary</a:t>
            </a:r>
          </a:p>
        </p:txBody>
      </p:sp>
      <p:sp>
        <p:nvSpPr>
          <p:cNvPr id="5" name="TextBox 4">
            <a:extLst>
              <a:ext uri="{FF2B5EF4-FFF2-40B4-BE49-F238E27FC236}">
                <a16:creationId xmlns:a16="http://schemas.microsoft.com/office/drawing/2014/main" id="{EADD999A-6AC7-C031-08E9-A9CFA7DADFD0}"/>
              </a:ext>
            </a:extLst>
          </p:cNvPr>
          <p:cNvSpPr txBox="1"/>
          <p:nvPr/>
        </p:nvSpPr>
        <p:spPr>
          <a:xfrm>
            <a:off x="1970315" y="2153265"/>
            <a:ext cx="8457194" cy="1107996"/>
          </a:xfrm>
          <a:prstGeom prst="rect">
            <a:avLst/>
          </a:prstGeom>
          <a:noFill/>
        </p:spPr>
        <p:txBody>
          <a:bodyPr wrap="square" rtlCol="0">
            <a:spAutoFit/>
          </a:bodyPr>
          <a:lstStyle/>
          <a:p>
            <a:pPr marL="457200" indent="-457200">
              <a:spcAft>
                <a:spcPts val="1200"/>
              </a:spcAft>
              <a:buFont typeface="+mj-lt"/>
              <a:buAutoNum type="arabicPeriod"/>
            </a:pPr>
            <a:r>
              <a:rPr lang="en-GB" sz="2800" dirty="0">
                <a:latin typeface="Calibri" panose="020F0502020204030204" pitchFamily="34" charset="0"/>
                <a:cs typeface="Calibri" panose="020F0502020204030204" pitchFamily="34" charset="0"/>
              </a:rPr>
              <a:t>Reform your original groups</a:t>
            </a:r>
          </a:p>
          <a:p>
            <a:pPr marL="457200" indent="-457200">
              <a:spcAft>
                <a:spcPts val="1200"/>
              </a:spcAft>
              <a:buFont typeface="+mj-lt"/>
              <a:buAutoNum type="arabicPeriod"/>
            </a:pPr>
            <a:r>
              <a:rPr lang="en-GB" sz="2800" dirty="0">
                <a:latin typeface="Calibri" panose="020F0502020204030204" pitchFamily="34" charset="0"/>
                <a:cs typeface="Calibri" panose="020F0502020204030204" pitchFamily="34" charset="0"/>
              </a:rPr>
              <a:t>Mediate your text by summarising it for the group</a:t>
            </a:r>
          </a:p>
        </p:txBody>
      </p:sp>
      <p:sp>
        <p:nvSpPr>
          <p:cNvPr id="7" name="TextBox 6">
            <a:extLst>
              <a:ext uri="{FF2B5EF4-FFF2-40B4-BE49-F238E27FC236}">
                <a16:creationId xmlns:a16="http://schemas.microsoft.com/office/drawing/2014/main" id="{80E728C1-C4FC-1DC0-9344-A045B9920E99}"/>
              </a:ext>
            </a:extLst>
          </p:cNvPr>
          <p:cNvSpPr txBox="1"/>
          <p:nvPr/>
        </p:nvSpPr>
        <p:spPr>
          <a:xfrm>
            <a:off x="2713703" y="3719851"/>
            <a:ext cx="6096000" cy="1107996"/>
          </a:xfrm>
          <a:prstGeom prst="rect">
            <a:avLst/>
          </a:prstGeom>
          <a:noFill/>
        </p:spPr>
        <p:txBody>
          <a:bodyPr wrap="square">
            <a:spAutoFit/>
          </a:bodyPr>
          <a:lstStyle/>
          <a:p>
            <a:pPr marL="1071563">
              <a:spcAft>
                <a:spcPts val="1200"/>
              </a:spcAft>
            </a:pPr>
            <a:r>
              <a:rPr lang="en-GB" sz="2800" dirty="0">
                <a:latin typeface="Calibri" panose="020F0502020204030204" pitchFamily="34" charset="0"/>
                <a:cs typeface="Calibri" panose="020F0502020204030204" pitchFamily="34" charset="0"/>
              </a:rPr>
              <a:t>Q: What is mediation?</a:t>
            </a:r>
          </a:p>
          <a:p>
            <a:pPr marL="1071563">
              <a:spcAft>
                <a:spcPts val="1200"/>
              </a:spcAft>
            </a:pPr>
            <a:r>
              <a:rPr lang="en-GB" sz="2800" dirty="0">
                <a:latin typeface="Calibri" panose="020F0502020204030204" pitchFamily="34" charset="0"/>
                <a:cs typeface="Calibri" panose="020F0502020204030204" pitchFamily="34" charset="0"/>
              </a:rPr>
              <a:t>Q: What is active listening?</a:t>
            </a:r>
          </a:p>
        </p:txBody>
      </p:sp>
      <p:pic>
        <p:nvPicPr>
          <p:cNvPr id="8" name="Graphic 7" descr="Smart Phone with solid fill">
            <a:extLst>
              <a:ext uri="{FF2B5EF4-FFF2-40B4-BE49-F238E27FC236}">
                <a16:creationId xmlns:a16="http://schemas.microsoft.com/office/drawing/2014/main" id="{246A1B9C-B60C-30F2-54DC-3AA09D7530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4976" y="5165856"/>
            <a:ext cx="1350675" cy="1350675"/>
          </a:xfrm>
          <a:prstGeom prst="rect">
            <a:avLst/>
          </a:prstGeom>
        </p:spPr>
      </p:pic>
      <p:sp>
        <p:nvSpPr>
          <p:cNvPr id="9" name="TextBox 8">
            <a:extLst>
              <a:ext uri="{FF2B5EF4-FFF2-40B4-BE49-F238E27FC236}">
                <a16:creationId xmlns:a16="http://schemas.microsoft.com/office/drawing/2014/main" id="{AA0192D5-E0E4-1B30-C54A-CA1846B57D5C}"/>
              </a:ext>
            </a:extLst>
          </p:cNvPr>
          <p:cNvSpPr txBox="1"/>
          <p:nvPr/>
        </p:nvSpPr>
        <p:spPr>
          <a:xfrm>
            <a:off x="2713703" y="5339443"/>
            <a:ext cx="7380514" cy="954107"/>
          </a:xfrm>
          <a:prstGeom prst="rect">
            <a:avLst/>
          </a:prstGeom>
          <a:noFill/>
        </p:spPr>
        <p:txBody>
          <a:bodyPr wrap="square" rtlCol="0">
            <a:spAutoFit/>
          </a:bodyPr>
          <a:lstStyle/>
          <a:p>
            <a:r>
              <a:rPr lang="en-GB" sz="2800" i="1" dirty="0">
                <a:latin typeface="Calibri" panose="020F0502020204030204" pitchFamily="34" charset="0"/>
                <a:cs typeface="Calibri" panose="020F0502020204030204" pitchFamily="34" charset="0"/>
              </a:rPr>
              <a:t>Use your phone’s voice recorder and record yourself  (interactively) giving your summary</a:t>
            </a:r>
          </a:p>
        </p:txBody>
      </p:sp>
      <p:grpSp>
        <p:nvGrpSpPr>
          <p:cNvPr id="3" name="Group 2">
            <a:extLst>
              <a:ext uri="{FF2B5EF4-FFF2-40B4-BE49-F238E27FC236}">
                <a16:creationId xmlns:a16="http://schemas.microsoft.com/office/drawing/2014/main" id="{FB8840AF-A83F-3037-03AC-BE20AC808446}"/>
              </a:ext>
            </a:extLst>
          </p:cNvPr>
          <p:cNvGrpSpPr/>
          <p:nvPr/>
        </p:nvGrpSpPr>
        <p:grpSpPr>
          <a:xfrm>
            <a:off x="10743307" y="2910594"/>
            <a:ext cx="861060" cy="830580"/>
            <a:chOff x="0" y="0"/>
            <a:chExt cx="777240" cy="807720"/>
          </a:xfrm>
        </p:grpSpPr>
        <p:sp>
          <p:nvSpPr>
            <p:cNvPr id="6" name="Text Box 3">
              <a:extLst>
                <a:ext uri="{FF2B5EF4-FFF2-40B4-BE49-F238E27FC236}">
                  <a16:creationId xmlns:a16="http://schemas.microsoft.com/office/drawing/2014/main" id="{1BE6C4AB-39BD-6C34-A790-A2ED244107FB}"/>
                </a:ext>
              </a:extLst>
            </p:cNvPr>
            <p:cNvSpPr txBox="1"/>
            <p:nvPr/>
          </p:nvSpPr>
          <p:spPr>
            <a:xfrm>
              <a:off x="30480" y="297180"/>
              <a:ext cx="701040" cy="510540"/>
            </a:xfrm>
            <a:prstGeom prst="rect">
              <a:avLst/>
            </a:prstGeom>
            <a:solidFill>
              <a:srgbClr val="F3C9C5"/>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pPr>
              <a:r>
                <a:rPr lang="es-AR" sz="1000" dirty="0">
                  <a:effectLst/>
                  <a:latin typeface="Aptos" panose="020B0004020202020204" pitchFamily="34" charset="0"/>
                  <a:ea typeface="Calibri" panose="020F0502020204030204" pitchFamily="34" charset="0"/>
                  <a:cs typeface="Calibri" panose="020F0502020204030204" pitchFamily="34" charset="0"/>
                </a:rPr>
                <a:t>Against the clock</a:t>
              </a:r>
              <a:endParaRPr lang="en-GB" sz="1200" dirty="0">
                <a:effectLst/>
                <a:latin typeface="Aptos" panose="020B0004020202020204" pitchFamily="34" charset="0"/>
                <a:ea typeface="Calibri" panose="020F0502020204030204" pitchFamily="34" charset="0"/>
                <a:cs typeface="Calibri" panose="020F0502020204030204" pitchFamily="34" charset="0"/>
              </a:endParaRPr>
            </a:p>
          </p:txBody>
        </p:sp>
        <p:pic>
          <p:nvPicPr>
            <p:cNvPr id="12" name="Graphic 2" descr="Stopwatch with solid fill">
              <a:extLst>
                <a:ext uri="{FF2B5EF4-FFF2-40B4-BE49-F238E27FC236}">
                  <a16:creationId xmlns:a16="http://schemas.microsoft.com/office/drawing/2014/main" id="{DE5C0A6E-F6E1-ACBB-F046-ED693170C9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880" y="0"/>
              <a:ext cx="403860" cy="403860"/>
            </a:xfrm>
            <a:prstGeom prst="rect">
              <a:avLst/>
            </a:prstGeom>
          </p:spPr>
        </p:pic>
        <p:sp>
          <p:nvSpPr>
            <p:cNvPr id="13" name="Rectangle: Rounded Corners 12">
              <a:extLst>
                <a:ext uri="{FF2B5EF4-FFF2-40B4-BE49-F238E27FC236}">
                  <a16:creationId xmlns:a16="http://schemas.microsoft.com/office/drawing/2014/main" id="{003184C2-7A44-66F5-FBE4-003F52A1642A}"/>
                </a:ext>
              </a:extLst>
            </p:cNvPr>
            <p:cNvSpPr/>
            <p:nvPr/>
          </p:nvSpPr>
          <p:spPr>
            <a:xfrm>
              <a:off x="0" y="0"/>
              <a:ext cx="777240" cy="701040"/>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3408323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D404-EFDC-4F11-A400-36E563200123}"/>
              </a:ext>
            </a:extLst>
          </p:cNvPr>
          <p:cNvSpPr>
            <a:spLocks noGrp="1"/>
          </p:cNvSpPr>
          <p:nvPr>
            <p:ph type="title" idx="4294967295"/>
          </p:nvPr>
        </p:nvSpPr>
        <p:spPr>
          <a:xfrm>
            <a:off x="1970314" y="341469"/>
            <a:ext cx="10515600" cy="1325563"/>
          </a:xfrm>
        </p:spPr>
        <p:txBody>
          <a:bodyPr>
            <a:normAutofit/>
          </a:bodyPr>
          <a:lstStyle/>
          <a:p>
            <a:r>
              <a:rPr lang="en-GB" sz="4000" dirty="0"/>
              <a:t>Mediation is …</a:t>
            </a:r>
          </a:p>
        </p:txBody>
      </p:sp>
      <p:sp>
        <p:nvSpPr>
          <p:cNvPr id="3" name="TextBox 2">
            <a:extLst>
              <a:ext uri="{FF2B5EF4-FFF2-40B4-BE49-F238E27FC236}">
                <a16:creationId xmlns:a16="http://schemas.microsoft.com/office/drawing/2014/main" id="{CEC5B606-DB85-993D-7A01-A39345EC47D9}"/>
              </a:ext>
            </a:extLst>
          </p:cNvPr>
          <p:cNvSpPr txBox="1"/>
          <p:nvPr/>
        </p:nvSpPr>
        <p:spPr>
          <a:xfrm>
            <a:off x="2161620" y="1733236"/>
            <a:ext cx="8797349" cy="954107"/>
          </a:xfrm>
          <a:prstGeom prst="rect">
            <a:avLst/>
          </a:prstGeom>
          <a:noFill/>
        </p:spPr>
        <p:txBody>
          <a:bodyPr wrap="square">
            <a:spAutoFit/>
          </a:bodyPr>
          <a:lstStyle/>
          <a:p>
            <a:r>
              <a:rPr lang="en-GB" sz="2800" dirty="0">
                <a:latin typeface="Calibri" panose="020F0502020204030204" pitchFamily="34" charset="0"/>
                <a:cs typeface="Calibri" panose="020F0502020204030204" pitchFamily="34" charset="0"/>
              </a:rPr>
              <a:t>…. the act of helping someone, who can’t understand        </a:t>
            </a:r>
          </a:p>
          <a:p>
            <a:r>
              <a:rPr lang="en-GB" sz="2800" dirty="0">
                <a:latin typeface="Calibri" panose="020F0502020204030204" pitchFamily="34" charset="0"/>
                <a:cs typeface="Calibri" panose="020F0502020204030204" pitchFamily="34" charset="0"/>
              </a:rPr>
              <a:t>     something without your help, to understand something</a:t>
            </a:r>
          </a:p>
        </p:txBody>
      </p:sp>
      <p:grpSp>
        <p:nvGrpSpPr>
          <p:cNvPr id="19" name="Group 18">
            <a:extLst>
              <a:ext uri="{FF2B5EF4-FFF2-40B4-BE49-F238E27FC236}">
                <a16:creationId xmlns:a16="http://schemas.microsoft.com/office/drawing/2014/main" id="{FF778D5F-1756-FC5A-07C0-E12FF116CD85}"/>
              </a:ext>
            </a:extLst>
          </p:cNvPr>
          <p:cNvGrpSpPr/>
          <p:nvPr/>
        </p:nvGrpSpPr>
        <p:grpSpPr>
          <a:xfrm>
            <a:off x="102361" y="3095754"/>
            <a:ext cx="12120026" cy="2061621"/>
            <a:chOff x="25376" y="4245425"/>
            <a:chExt cx="12120026" cy="2061621"/>
          </a:xfrm>
        </p:grpSpPr>
        <p:pic>
          <p:nvPicPr>
            <p:cNvPr id="7" name="Graphic 2" descr="Document with solid fill">
              <a:extLst>
                <a:ext uri="{FF2B5EF4-FFF2-40B4-BE49-F238E27FC236}">
                  <a16:creationId xmlns:a16="http://schemas.microsoft.com/office/drawing/2014/main" id="{1A6FB3C6-2F13-DB82-1E1B-C877FF94DB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76" y="4601614"/>
              <a:ext cx="1605592" cy="1690996"/>
            </a:xfrm>
            <a:prstGeom prst="rect">
              <a:avLst/>
            </a:prstGeom>
          </p:spPr>
        </p:pic>
        <p:pic>
          <p:nvPicPr>
            <p:cNvPr id="8" name="Graphic 5" descr="Female Profile with solid fill">
              <a:extLst>
                <a:ext uri="{FF2B5EF4-FFF2-40B4-BE49-F238E27FC236}">
                  <a16:creationId xmlns:a16="http://schemas.microsoft.com/office/drawing/2014/main" id="{E3CC127F-EF18-C6A1-69C4-CCECB8229A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2568" y="4500842"/>
              <a:ext cx="1712069" cy="1803136"/>
            </a:xfrm>
            <a:prstGeom prst="rect">
              <a:avLst/>
            </a:prstGeom>
          </p:spPr>
        </p:pic>
        <p:pic>
          <p:nvPicPr>
            <p:cNvPr id="9" name="Graphic 17" descr="Male profile with solid fill">
              <a:extLst>
                <a:ext uri="{FF2B5EF4-FFF2-40B4-BE49-F238E27FC236}">
                  <a16:creationId xmlns:a16="http://schemas.microsoft.com/office/drawing/2014/main" id="{FC74093F-2A07-235F-0922-9E27D74F75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74020" y="4336122"/>
              <a:ext cx="1871382" cy="1970924"/>
            </a:xfrm>
            <a:prstGeom prst="rect">
              <a:avLst/>
            </a:prstGeom>
          </p:spPr>
        </p:pic>
        <p:sp>
          <p:nvSpPr>
            <p:cNvPr id="10" name="Arrow: Right 3">
              <a:extLst>
                <a:ext uri="{FF2B5EF4-FFF2-40B4-BE49-F238E27FC236}">
                  <a16:creationId xmlns:a16="http://schemas.microsoft.com/office/drawing/2014/main" id="{E4F4BF51-BFEF-42A8-F3DD-23CB422B05B5}"/>
                </a:ext>
              </a:extLst>
            </p:cNvPr>
            <p:cNvSpPr>
              <a:spLocks noChangeArrowheads="1"/>
            </p:cNvSpPr>
            <p:nvPr/>
          </p:nvSpPr>
          <p:spPr bwMode="auto">
            <a:xfrm>
              <a:off x="2409926" y="4245425"/>
              <a:ext cx="1452207" cy="683037"/>
            </a:xfrm>
            <a:prstGeom prst="rightArrow">
              <a:avLst>
                <a:gd name="adj1" fmla="val 50000"/>
                <a:gd name="adj2" fmla="val 49998"/>
              </a:avLst>
            </a:prstGeom>
            <a:solidFill>
              <a:srgbClr val="4472C4"/>
            </a:solidFill>
            <a:ln w="12700">
              <a:solidFill>
                <a:srgbClr val="09101D"/>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One way</a:t>
              </a:r>
              <a:endParaRPr kumimoji="0" lang="es-AR" altLang="en-US" sz="3600" b="0" i="0" u="none" strike="noStrike" cap="none" normalizeH="0" baseline="0" dirty="0">
                <a:ln>
                  <a:noFill/>
                </a:ln>
                <a:solidFill>
                  <a:schemeClr val="bg1"/>
                </a:solidFill>
                <a:effectLst/>
                <a:latin typeface="Arial" panose="020B0604020202020204" pitchFamily="34" charset="0"/>
              </a:endParaRPr>
            </a:p>
          </p:txBody>
        </p:sp>
        <p:sp>
          <p:nvSpPr>
            <p:cNvPr id="11" name="Arrow: Left-Right 4">
              <a:extLst>
                <a:ext uri="{FF2B5EF4-FFF2-40B4-BE49-F238E27FC236}">
                  <a16:creationId xmlns:a16="http://schemas.microsoft.com/office/drawing/2014/main" id="{61FB559F-D362-EDAC-3D8C-6963F9D3E0D2}"/>
                </a:ext>
              </a:extLst>
            </p:cNvPr>
            <p:cNvSpPr>
              <a:spLocks noChangeArrowheads="1"/>
            </p:cNvSpPr>
            <p:nvPr/>
          </p:nvSpPr>
          <p:spPr bwMode="auto">
            <a:xfrm>
              <a:off x="7464701" y="4245425"/>
              <a:ext cx="1871382" cy="666127"/>
            </a:xfrm>
            <a:prstGeom prst="leftRightArrow">
              <a:avLst>
                <a:gd name="adj1" fmla="val 50000"/>
                <a:gd name="adj2" fmla="val 50000"/>
              </a:avLst>
            </a:prstGeom>
            <a:solidFill>
              <a:srgbClr val="4472C4"/>
            </a:solidFill>
            <a:ln w="12700">
              <a:solidFill>
                <a:srgbClr val="09101D"/>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Two way</a:t>
              </a:r>
              <a:endParaRPr kumimoji="0" lang="es-AR" altLang="en-US" sz="3600" b="0" i="0" u="none" strike="noStrike" cap="none" normalizeH="0" baseline="0" dirty="0">
                <a:ln>
                  <a:noFill/>
                </a:ln>
                <a:solidFill>
                  <a:schemeClr val="bg1"/>
                </a:solidFill>
                <a:effectLst/>
                <a:latin typeface="Arial" panose="020B0604020202020204" pitchFamily="34" charset="0"/>
              </a:endParaRPr>
            </a:p>
          </p:txBody>
        </p:sp>
        <p:sp>
          <p:nvSpPr>
            <p:cNvPr id="12" name="Text Box 1">
              <a:extLst>
                <a:ext uri="{FF2B5EF4-FFF2-40B4-BE49-F238E27FC236}">
                  <a16:creationId xmlns:a16="http://schemas.microsoft.com/office/drawing/2014/main" id="{18D8BB75-2391-7712-15B7-D0521913DA09}"/>
                </a:ext>
              </a:extLst>
            </p:cNvPr>
            <p:cNvSpPr txBox="1">
              <a:spLocks noChangeArrowheads="1"/>
            </p:cNvSpPr>
            <p:nvPr/>
          </p:nvSpPr>
          <p:spPr bwMode="auto">
            <a:xfrm>
              <a:off x="6127872" y="5069557"/>
              <a:ext cx="4392386" cy="954108"/>
            </a:xfrm>
            <a:prstGeom prst="rect">
              <a:avLst/>
            </a:prstGeom>
            <a:solidFill>
              <a:srgbClr val="FFF2CC"/>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can’t understand the text without her. She helps him understand. He helps her to help him. It is interactive</a:t>
              </a:r>
              <a:endParaRPr kumimoji="0" lang="en-GB" altLang="en-US" sz="4400" b="0" i="0" u="none" strike="noStrike" cap="none" normalizeH="0" baseline="0" dirty="0">
                <a:ln>
                  <a:noFill/>
                </a:ln>
                <a:solidFill>
                  <a:schemeClr val="tx1"/>
                </a:solidFill>
                <a:effectLst/>
                <a:latin typeface="Arial" panose="020B0604020202020204" pitchFamily="34" charset="0"/>
              </a:endParaRPr>
            </a:p>
          </p:txBody>
        </p:sp>
        <p:sp>
          <p:nvSpPr>
            <p:cNvPr id="13" name="Text Box 2">
              <a:extLst>
                <a:ext uri="{FF2B5EF4-FFF2-40B4-BE49-F238E27FC236}">
                  <a16:creationId xmlns:a16="http://schemas.microsoft.com/office/drawing/2014/main" id="{884D647C-EE51-4092-11FA-CD2AF606A154}"/>
                </a:ext>
              </a:extLst>
            </p:cNvPr>
            <p:cNvSpPr txBox="1">
              <a:spLocks noChangeArrowheads="1"/>
            </p:cNvSpPr>
            <p:nvPr/>
          </p:nvSpPr>
          <p:spPr bwMode="auto">
            <a:xfrm>
              <a:off x="1735804" y="5058802"/>
              <a:ext cx="2760892" cy="954101"/>
            </a:xfrm>
            <a:prstGeom prst="rect">
              <a:avLst/>
            </a:prstGeom>
            <a:solidFill>
              <a:schemeClr val="accent4">
                <a:lumMod val="20000"/>
                <a:lumOff val="80000"/>
              </a:schemeClr>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She can understand and can summarise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text.</a:t>
              </a:r>
              <a:endParaRPr kumimoji="0" lang="en-GB" altLang="en-US" sz="4000" b="0" i="0" u="none" strike="noStrike" cap="none" normalizeH="0" baseline="0" dirty="0">
                <a:ln>
                  <a:noFill/>
                </a:ln>
                <a:solidFill>
                  <a:schemeClr val="tx1"/>
                </a:solidFill>
                <a:effectLst/>
                <a:latin typeface="Arial" panose="020B0604020202020204" pitchFamily="34" charset="0"/>
              </a:endParaRPr>
            </a:p>
          </p:txBody>
        </p:sp>
      </p:grpSp>
      <p:sp>
        <p:nvSpPr>
          <p:cNvPr id="15" name="Rectangle 9">
            <a:extLst>
              <a:ext uri="{FF2B5EF4-FFF2-40B4-BE49-F238E27FC236}">
                <a16:creationId xmlns:a16="http://schemas.microsoft.com/office/drawing/2014/main" id="{6B4CBAA9-2F60-B3C1-D7CD-AA7085AA30F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0">
            <a:extLst>
              <a:ext uri="{FF2B5EF4-FFF2-40B4-BE49-F238E27FC236}">
                <a16:creationId xmlns:a16="http://schemas.microsoft.com/office/drawing/2014/main" id="{5B4ECB9F-A2D8-C994-DBC4-54A60FFD9523}"/>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6">
            <a:extLst>
              <a:ext uri="{FF2B5EF4-FFF2-40B4-BE49-F238E27FC236}">
                <a16:creationId xmlns:a16="http://schemas.microsoft.com/office/drawing/2014/main" id="{E6CF9E21-9BFC-F388-4D34-F3D031DFBDFE}"/>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 name="Picture 19">
            <a:extLst>
              <a:ext uri="{FF2B5EF4-FFF2-40B4-BE49-F238E27FC236}">
                <a16:creationId xmlns:a16="http://schemas.microsoft.com/office/drawing/2014/main" id="{5A23FB56-53C9-BF0C-F4C0-04E2B9658DEC}"/>
              </a:ext>
            </a:extLst>
          </p:cNvPr>
          <p:cNvPicPr>
            <a:picLocks noChangeAspect="1"/>
          </p:cNvPicPr>
          <p:nvPr/>
        </p:nvPicPr>
        <p:blipFill>
          <a:blip r:embed="rId8"/>
          <a:stretch>
            <a:fillRect/>
          </a:stretch>
        </p:blipFill>
        <p:spPr>
          <a:xfrm>
            <a:off x="404013" y="325879"/>
            <a:ext cx="1499746" cy="1499746"/>
          </a:xfrm>
          <a:prstGeom prst="rect">
            <a:avLst/>
          </a:prstGeom>
        </p:spPr>
      </p:pic>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324EA898-E70B-C451-0786-77CF5B089672}"/>
                  </a:ext>
                </a:extLst>
              </p14:cNvPr>
              <p14:cNvContentPartPr/>
              <p14:nvPr/>
            </p14:nvContentPartPr>
            <p14:xfrm>
              <a:off x="9560760" y="4805600"/>
              <a:ext cx="360" cy="360"/>
            </p14:xfrm>
          </p:contentPart>
        </mc:Choice>
        <mc:Fallback>
          <p:pic>
            <p:nvPicPr>
              <p:cNvPr id="4" name="Ink 3">
                <a:extLst>
                  <a:ext uri="{FF2B5EF4-FFF2-40B4-BE49-F238E27FC236}">
                    <a16:creationId xmlns:a16="http://schemas.microsoft.com/office/drawing/2014/main" id="{324EA898-E70B-C451-0786-77CF5B089672}"/>
                  </a:ext>
                </a:extLst>
              </p:cNvPr>
              <p:cNvPicPr/>
              <p:nvPr/>
            </p:nvPicPr>
            <p:blipFill>
              <a:blip r:embed="rId10"/>
              <a:stretch>
                <a:fillRect/>
              </a:stretch>
            </p:blipFill>
            <p:spPr>
              <a:xfrm>
                <a:off x="9554640" y="4799480"/>
                <a:ext cx="12600" cy="12600"/>
              </a:xfrm>
              <a:prstGeom prst="rect">
                <a:avLst/>
              </a:prstGeom>
            </p:spPr>
          </p:pic>
        </mc:Fallback>
      </mc:AlternateContent>
    </p:spTree>
    <p:extLst>
      <p:ext uri="{BB962C8B-B14F-4D97-AF65-F5344CB8AC3E}">
        <p14:creationId xmlns:p14="http://schemas.microsoft.com/office/powerpoint/2010/main" val="395337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08A0-1868-2713-B1A8-31B9D6EDE772}"/>
              </a:ext>
            </a:extLst>
          </p:cNvPr>
          <p:cNvSpPr>
            <a:spLocks noGrp="1"/>
          </p:cNvSpPr>
          <p:nvPr>
            <p:ph type="title"/>
          </p:nvPr>
        </p:nvSpPr>
        <p:spPr/>
        <p:txBody>
          <a:bodyPr>
            <a:normAutofit/>
          </a:bodyPr>
          <a:lstStyle/>
          <a:p>
            <a:r>
              <a:rPr lang="es-AR" sz="3600" kern="0" dirty="0">
                <a:effectLst/>
                <a:latin typeface="Calibri" panose="020F0502020204030204" pitchFamily="34" charset="0"/>
                <a:ea typeface="Times New Roman" panose="02020603050405020304" pitchFamily="18" charset="0"/>
                <a:cs typeface="Calibri" panose="020F0502020204030204" pitchFamily="34" charset="0"/>
              </a:rPr>
              <a:t>Analysis and reflections</a:t>
            </a:r>
            <a:endParaRPr lang="en-GB" sz="3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4227C31-53F8-4700-2D32-B06BDBF79364}"/>
              </a:ext>
            </a:extLst>
          </p:cNvPr>
          <p:cNvSpPr txBox="1"/>
          <p:nvPr/>
        </p:nvSpPr>
        <p:spPr>
          <a:xfrm>
            <a:off x="280156" y="1928289"/>
            <a:ext cx="11637523" cy="4401205"/>
          </a:xfrm>
          <a:prstGeom prst="rect">
            <a:avLst/>
          </a:prstGeom>
          <a:noFill/>
        </p:spPr>
        <p:txBody>
          <a:bodyPr wrap="square">
            <a:spAutoFit/>
          </a:bodyPr>
          <a:lstStyle/>
          <a:p>
            <a:pPr lvl="0">
              <a:spcBef>
                <a:spcPts val="600"/>
              </a:spcBef>
              <a:spcAft>
                <a:spcPts val="600"/>
              </a:spcAft>
              <a:buClr>
                <a:srgbClr val="FF0000"/>
              </a:buClr>
            </a:pPr>
            <a:r>
              <a:rPr lang="es-AR" sz="2000" dirty="0">
                <a:effectLst/>
                <a:latin typeface="Calibri" panose="020F0502020204030204" pitchFamily="34" charset="0"/>
                <a:ea typeface="Times New Roman" panose="02020603050405020304" pitchFamily="18" charset="0"/>
                <a:cs typeface="Calibri" panose="020F0502020204030204" pitchFamily="34" charset="0"/>
              </a:rPr>
              <a:t>Work initially in pairs within your team, and then share your thinking with the whole team.</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a:spcBef>
                <a:spcPts val="600"/>
              </a:spcBef>
              <a:buClr>
                <a:srgbClr val="FF0000"/>
              </a:buClr>
            </a:pPr>
            <a:r>
              <a:rPr lang="es-AR" sz="2000" dirty="0">
                <a:latin typeface="Calibri" panose="020F0502020204030204" pitchFamily="34" charset="0"/>
                <a:cs typeface="Calibri" panose="020F0502020204030204" pitchFamily="34" charset="0"/>
              </a:rPr>
              <a:t>A. How did you do ...?</a:t>
            </a:r>
            <a:endParaRPr lang="en-GB" sz="2000" dirty="0">
              <a:latin typeface="Calibri" panose="020F0502020204030204" pitchFamily="34" charset="0"/>
              <a:cs typeface="Calibri" panose="020F0502020204030204" pitchFamily="34" charset="0"/>
            </a:endParaRPr>
          </a:p>
          <a:p>
            <a:pPr lvl="0">
              <a:spcBef>
                <a:spcPts val="600"/>
              </a:spcBef>
              <a:spcAft>
                <a:spcPts val="1200"/>
              </a:spcAft>
              <a:buClr>
                <a:srgbClr val="FF0000"/>
              </a:buClr>
            </a:pPr>
            <a:r>
              <a:rPr lang="es-AR" sz="2000" b="1" dirty="0">
                <a:latin typeface="Calibri" panose="020F0502020204030204" pitchFamily="34" charset="0"/>
                <a:ea typeface="Times New Roman" panose="02020603050405020304" pitchFamily="18" charset="0"/>
                <a:cs typeface="Calibri" panose="020F0502020204030204" pitchFamily="34" charset="0"/>
              </a:rPr>
              <a:t>... a</a:t>
            </a:r>
            <a:r>
              <a:rPr lang="es-AR" sz="2000" b="1" dirty="0">
                <a:effectLst/>
                <a:latin typeface="Calibri" panose="020F0502020204030204" pitchFamily="34" charset="0"/>
                <a:ea typeface="Times New Roman" panose="02020603050405020304" pitchFamily="18" charset="0"/>
                <a:cs typeface="Calibri" panose="020F0502020204030204" pitchFamily="34" charset="0"/>
              </a:rPr>
              <a:t>s a mediator</a:t>
            </a:r>
            <a:r>
              <a:rPr lang="es-AR" sz="2000" dirty="0">
                <a:effectLst/>
                <a:latin typeface="Calibri" panose="020F0502020204030204" pitchFamily="34" charset="0"/>
                <a:ea typeface="Times New Roman" panose="02020603050405020304" pitchFamily="18" charset="0"/>
                <a:cs typeface="Calibri" panose="020F0502020204030204" pitchFamily="34" charset="0"/>
              </a:rPr>
              <a:t>: can you produce a summary of a text and its portrayal of the people and platform involved? If so how well? Think about both your ability to produce the summary and to use it to mediate the text from a specific perspective. </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lvl="0">
              <a:spcAft>
                <a:spcPts val="1200"/>
              </a:spcAft>
              <a:buClr>
                <a:srgbClr val="FF0000"/>
              </a:buClr>
            </a:pPr>
            <a:r>
              <a:rPr lang="es-AR" sz="2000" b="1" dirty="0">
                <a:latin typeface="Calibri" panose="020F0502020204030204" pitchFamily="34" charset="0"/>
                <a:ea typeface="Times New Roman" panose="02020603050405020304" pitchFamily="18" charset="0"/>
                <a:cs typeface="Calibri" panose="020F0502020204030204" pitchFamily="34" charset="0"/>
              </a:rPr>
              <a:t>... a</a:t>
            </a:r>
            <a:r>
              <a:rPr lang="es-AR" sz="2000" b="1" dirty="0">
                <a:effectLst/>
                <a:latin typeface="Calibri" panose="020F0502020204030204" pitchFamily="34" charset="0"/>
                <a:ea typeface="Times New Roman" panose="02020603050405020304" pitchFamily="18" charset="0"/>
                <a:cs typeface="Calibri" panose="020F0502020204030204" pitchFamily="34" charset="0"/>
              </a:rPr>
              <a:t>s a listener</a:t>
            </a:r>
            <a:r>
              <a:rPr lang="es-AR" sz="2000" dirty="0">
                <a:effectLst/>
                <a:latin typeface="Calibri" panose="020F0502020204030204" pitchFamily="34" charset="0"/>
                <a:ea typeface="Times New Roman" panose="02020603050405020304" pitchFamily="18" charset="0"/>
                <a:cs typeface="Calibri" panose="020F0502020204030204" pitchFamily="34" charset="0"/>
              </a:rPr>
              <a:t>: did you fully understand </a:t>
            </a:r>
            <a:r>
              <a:rPr lang="es-AR" sz="2000" dirty="0" err="1">
                <a:effectLst/>
                <a:latin typeface="Calibri" panose="020F0502020204030204" pitchFamily="34" charset="0"/>
                <a:ea typeface="Times New Roman" panose="02020603050405020304" pitchFamily="18" charset="0"/>
                <a:cs typeface="Calibri" panose="020F0502020204030204" pitchFamily="34" charset="0"/>
              </a:rPr>
              <a:t>the</a:t>
            </a:r>
            <a:r>
              <a:rPr lang="es-AR" sz="2000" dirty="0">
                <a:effectLst/>
                <a:latin typeface="Calibri" panose="020F0502020204030204" pitchFamily="34" charset="0"/>
                <a:ea typeface="Times New Roman" panose="02020603050405020304" pitchFamily="18" charset="0"/>
                <a:cs typeface="Calibri" panose="020F0502020204030204" pitchFamily="34" charset="0"/>
              </a:rPr>
              <a:t> </a:t>
            </a:r>
            <a:r>
              <a:rPr lang="es-AR" sz="2000">
                <a:effectLst/>
                <a:latin typeface="Calibri" panose="020F0502020204030204" pitchFamily="34" charset="0"/>
                <a:ea typeface="Times New Roman" panose="02020603050405020304" pitchFamily="18" charset="0"/>
                <a:cs typeface="Calibri" panose="020F0502020204030204" pitchFamily="34" charset="0"/>
              </a:rPr>
              <a:t>other </a:t>
            </a:r>
            <a:r>
              <a:rPr lang="es-AR" sz="2000" dirty="0">
                <a:effectLst/>
                <a:latin typeface="Calibri" panose="020F0502020204030204" pitchFamily="34" charset="0"/>
                <a:ea typeface="Times New Roman" panose="02020603050405020304" pitchFamily="18" charset="0"/>
                <a:cs typeface="Calibri" panose="020F0502020204030204" pitchFamily="34" charset="0"/>
              </a:rPr>
              <a:t>text, and the different perspectives? Did you show the mediator that you understood by actively listening or by taking notes?</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lvl="0">
              <a:spcAft>
                <a:spcPts val="1200"/>
              </a:spcAft>
              <a:buClr>
                <a:srgbClr val="FF0000"/>
              </a:buClr>
            </a:pPr>
            <a:r>
              <a:rPr lang="es-AR" sz="2000" b="1" dirty="0">
                <a:latin typeface="Calibri" panose="020F0502020204030204" pitchFamily="34" charset="0"/>
                <a:ea typeface="Times New Roman" panose="02020603050405020304" pitchFamily="18" charset="0"/>
                <a:cs typeface="Calibri" panose="020F0502020204030204" pitchFamily="34" charset="0"/>
              </a:rPr>
              <a:t>... a</a:t>
            </a:r>
            <a:r>
              <a:rPr lang="es-AR" sz="2000" b="1" dirty="0">
                <a:effectLst/>
                <a:latin typeface="Calibri" panose="020F0502020204030204" pitchFamily="34" charset="0"/>
                <a:ea typeface="Times New Roman" panose="02020603050405020304" pitchFamily="18" charset="0"/>
                <a:cs typeface="Calibri" panose="020F0502020204030204" pitchFamily="34" charset="0"/>
              </a:rPr>
              <a:t>s a participant</a:t>
            </a:r>
            <a:r>
              <a:rPr lang="es-AR" sz="2000" dirty="0">
                <a:effectLst/>
                <a:latin typeface="Calibri" panose="020F0502020204030204" pitchFamily="34" charset="0"/>
                <a:ea typeface="Times New Roman" panose="02020603050405020304" pitchFamily="18" charset="0"/>
                <a:cs typeface="Calibri" panose="020F0502020204030204" pitchFamily="34" charset="0"/>
              </a:rPr>
              <a:t>: did you fully contribute to the discussion and the decision? Did you encourage others to contribute to the discussion?</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lvl="0">
              <a:spcBef>
                <a:spcPts val="1800"/>
              </a:spcBef>
              <a:spcAft>
                <a:spcPts val="600"/>
              </a:spcAft>
              <a:buClr>
                <a:srgbClr val="FF0000"/>
              </a:buClr>
            </a:pPr>
            <a:r>
              <a:rPr lang="es-AR" sz="2000" dirty="0">
                <a:effectLst/>
                <a:latin typeface="Calibri" panose="020F0502020204030204" pitchFamily="34" charset="0"/>
                <a:ea typeface="Times New Roman" panose="02020603050405020304" pitchFamily="18" charset="0"/>
                <a:cs typeface="Calibri" panose="020F0502020204030204" pitchFamily="34" charset="0"/>
              </a:rPr>
              <a:t>B. What did you learn about social media platforms, about summarising, about listening, and about working in teams?</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5257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847F1E-6E4D-D51F-0AFE-DC66920D8BE7}"/>
              </a:ext>
            </a:extLst>
          </p:cNvPr>
          <p:cNvSpPr/>
          <p:nvPr/>
        </p:nvSpPr>
        <p:spPr>
          <a:xfrm>
            <a:off x="10757140" y="362309"/>
            <a:ext cx="985681" cy="1216325"/>
          </a:xfrm>
          <a:prstGeom prst="rect">
            <a:avLst/>
          </a:prstGeom>
          <a:solidFill>
            <a:srgbClr val="EA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872480F5-4428-4BB0-6514-3FFB31157C99}"/>
              </a:ext>
            </a:extLst>
          </p:cNvPr>
          <p:cNvSpPr txBox="1">
            <a:spLocks/>
          </p:cNvSpPr>
          <p:nvPr/>
        </p:nvSpPr>
        <p:spPr>
          <a:xfrm>
            <a:off x="1314998" y="1821573"/>
            <a:ext cx="9799256" cy="3214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algn="ctr">
              <a:lnSpc>
                <a:spcPct val="120000"/>
              </a:lnSpc>
            </a:pPr>
            <a:r>
              <a:rPr lang="en-GB" sz="3600" b="0" kern="1400" spc="-50" dirty="0">
                <a:effectLst/>
                <a:ea typeface="Times New Roman" panose="02020603050405020304" pitchFamily="18" charset="0"/>
                <a:cs typeface="Times New Roman" panose="02020603050405020304" pitchFamily="18" charset="0"/>
              </a:rPr>
              <a:t>Developing your written mediation skills:</a:t>
            </a:r>
          </a:p>
          <a:p>
            <a:pPr algn="ctr">
              <a:lnSpc>
                <a:spcPct val="120000"/>
              </a:lnSpc>
            </a:pPr>
            <a:r>
              <a:rPr lang="en-GB" sz="3600" b="0" kern="1400" spc="-50" dirty="0">
                <a:ea typeface="Times New Roman" panose="02020603050405020304" pitchFamily="18" charset="0"/>
                <a:cs typeface="Times New Roman" panose="02020603050405020304" pitchFamily="18" charset="0"/>
              </a:rPr>
              <a:t>Summarising</a:t>
            </a:r>
            <a:br>
              <a:rPr lang="en-GB" sz="3600" b="0" dirty="0">
                <a:solidFill>
                  <a:srgbClr val="304658"/>
                </a:solidFill>
              </a:rPr>
            </a:br>
            <a:endParaRPr lang="en-GB" sz="3600" b="0" dirty="0">
              <a:solidFill>
                <a:srgbClr val="304658"/>
              </a:solidFill>
            </a:endParaRPr>
          </a:p>
          <a:p>
            <a:pPr marL="548640" marR="548640" algn="ctr">
              <a:lnSpc>
                <a:spcPct val="115000"/>
              </a:lnSpc>
              <a:spcBef>
                <a:spcPts val="600"/>
              </a:spcBef>
              <a:spcAft>
                <a:spcPts val="600"/>
              </a:spcAft>
            </a:pPr>
            <a:r>
              <a:rPr lang="es-AR" sz="3600" b="0" dirty="0"/>
              <a:t>Can you summarise the important points made in </a:t>
            </a:r>
            <a:r>
              <a:rPr lang="es-AR" sz="3600" b="0" dirty="0" err="1"/>
              <a:t>written</a:t>
            </a:r>
            <a:r>
              <a:rPr lang="es-AR" sz="3600" b="0" dirty="0"/>
              <a:t> texts?</a:t>
            </a:r>
            <a:endParaRPr lang="en-GB" sz="3600" b="0" i="1" dirty="0">
              <a:solidFill>
                <a:srgbClr val="4472C4"/>
              </a:solidFill>
              <a:effectLst/>
              <a:ea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D54C6491-DC3A-DF2F-233A-2E3E17D37439}"/>
              </a:ext>
            </a:extLst>
          </p:cNvPr>
          <p:cNvCxnSpPr/>
          <p:nvPr/>
        </p:nvCxnSpPr>
        <p:spPr>
          <a:xfrm>
            <a:off x="1680754" y="3653391"/>
            <a:ext cx="883049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95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D44A68F-D1D6-5F73-6E63-68E67A2B4878}"/>
              </a:ext>
            </a:extLst>
          </p:cNvPr>
          <p:cNvSpPr/>
          <p:nvPr/>
        </p:nvSpPr>
        <p:spPr>
          <a:xfrm>
            <a:off x="10757140" y="362309"/>
            <a:ext cx="888520" cy="1216325"/>
          </a:xfrm>
          <a:prstGeom prst="rect">
            <a:avLst/>
          </a:prstGeom>
          <a:solidFill>
            <a:srgbClr val="EA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0C73441B-63F3-7EB1-57D0-BAE2DCC0B82E}"/>
              </a:ext>
            </a:extLst>
          </p:cNvPr>
          <p:cNvGraphicFramePr>
            <a:graphicFrameLocks noGrp="1"/>
          </p:cNvGraphicFramePr>
          <p:nvPr/>
        </p:nvGraphicFramePr>
        <p:xfrm>
          <a:off x="3562351" y="2029619"/>
          <a:ext cx="5043964" cy="3771103"/>
        </p:xfrm>
        <a:graphic>
          <a:graphicData uri="http://schemas.openxmlformats.org/drawingml/2006/table">
            <a:tbl>
              <a:tblPr firstRow="1" firstCol="1" bandRow="1">
                <a:tableStyleId>{FABFCF23-3B69-468F-B69F-88F6DE6A72F2}</a:tableStyleId>
              </a:tblPr>
              <a:tblGrid>
                <a:gridCol w="4040587">
                  <a:extLst>
                    <a:ext uri="{9D8B030D-6E8A-4147-A177-3AD203B41FA5}">
                      <a16:colId xmlns:a16="http://schemas.microsoft.com/office/drawing/2014/main" val="1583429171"/>
                    </a:ext>
                  </a:extLst>
                </a:gridCol>
                <a:gridCol w="1003377">
                  <a:extLst>
                    <a:ext uri="{9D8B030D-6E8A-4147-A177-3AD203B41FA5}">
                      <a16:colId xmlns:a16="http://schemas.microsoft.com/office/drawing/2014/main" val="2551564285"/>
                    </a:ext>
                  </a:extLst>
                </a:gridCol>
              </a:tblGrid>
              <a:tr h="538729">
                <a:tc gridSpan="2">
                  <a:txBody>
                    <a:bodyPr/>
                    <a:lstStyle/>
                    <a:p>
                      <a:pPr>
                        <a:lnSpc>
                          <a:spcPct val="100000"/>
                        </a:lnSpc>
                        <a:spcAft>
                          <a:spcPts val="0"/>
                        </a:spcAft>
                      </a:pPr>
                      <a:r>
                        <a:rPr lang="en-GB" sz="2400" b="0" kern="100" dirty="0">
                          <a:effectLst/>
                          <a:latin typeface="+mn-lt"/>
                        </a:rPr>
                        <a:t>I can do it …</a:t>
                      </a:r>
                      <a:endParaRPr lang="en-GB" sz="2400" b="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579171942"/>
                  </a:ext>
                </a:extLst>
              </a:tr>
              <a:tr h="538729">
                <a:tc>
                  <a:txBody>
                    <a:bodyPr/>
                    <a:lstStyle/>
                    <a:p>
                      <a:pPr>
                        <a:lnSpc>
                          <a:spcPct val="100000"/>
                        </a:lnSpc>
                        <a:spcAft>
                          <a:spcPts val="0"/>
                        </a:spcAft>
                      </a:pPr>
                      <a:r>
                        <a:rPr lang="en-GB" sz="2400" b="0" kern="100" dirty="0">
                          <a:effectLst/>
                          <a:latin typeface="+mn-lt"/>
                        </a:rPr>
                        <a:t>… easily and very well</a:t>
                      </a:r>
                      <a:endParaRPr lang="en-GB" sz="2400" b="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GB" sz="2400" kern="100" dirty="0">
                          <a:effectLst/>
                          <a:latin typeface="+mn-lt"/>
                        </a:rPr>
                        <a:t>+4</a:t>
                      </a:r>
                      <a:endParaRPr lang="en-GB" sz="240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32792213"/>
                  </a:ext>
                </a:extLst>
              </a:tr>
              <a:tr h="538729">
                <a:tc>
                  <a:txBody>
                    <a:bodyPr/>
                    <a:lstStyle/>
                    <a:p>
                      <a:pPr>
                        <a:lnSpc>
                          <a:spcPct val="100000"/>
                        </a:lnSpc>
                        <a:spcAft>
                          <a:spcPts val="0"/>
                        </a:spcAft>
                      </a:pPr>
                      <a:r>
                        <a:rPr lang="en-GB" sz="2400" b="0" kern="100" dirty="0">
                          <a:effectLst/>
                          <a:latin typeface="+mn-lt"/>
                        </a:rPr>
                        <a:t>… quite easily and quite well</a:t>
                      </a:r>
                      <a:endParaRPr lang="en-GB" sz="2400" b="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GB" sz="2400" kern="100" dirty="0">
                          <a:effectLst/>
                          <a:latin typeface="+mn-lt"/>
                        </a:rPr>
                        <a:t>+3</a:t>
                      </a:r>
                      <a:endParaRPr lang="en-GB" sz="240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57062760"/>
                  </a:ext>
                </a:extLst>
              </a:tr>
              <a:tr h="538729">
                <a:tc>
                  <a:txBody>
                    <a:bodyPr/>
                    <a:lstStyle/>
                    <a:p>
                      <a:pPr>
                        <a:lnSpc>
                          <a:spcPct val="100000"/>
                        </a:lnSpc>
                        <a:spcAft>
                          <a:spcPts val="0"/>
                        </a:spcAft>
                      </a:pPr>
                      <a:r>
                        <a:rPr lang="en-GB" sz="2400" b="0" kern="100" dirty="0">
                          <a:effectLst/>
                          <a:latin typeface="+mn-lt"/>
                        </a:rPr>
                        <a:t>… with difficulty but OK</a:t>
                      </a:r>
                      <a:endParaRPr lang="en-GB" sz="2400" b="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GB" sz="2400" kern="100" dirty="0">
                          <a:effectLst/>
                          <a:latin typeface="+mn-lt"/>
                        </a:rPr>
                        <a:t>+2</a:t>
                      </a:r>
                      <a:endParaRPr lang="en-GB" sz="240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64530205"/>
                  </a:ext>
                </a:extLst>
              </a:tr>
              <a:tr h="538729">
                <a:tc>
                  <a:txBody>
                    <a:bodyPr/>
                    <a:lstStyle/>
                    <a:p>
                      <a:pPr>
                        <a:lnSpc>
                          <a:spcPct val="100000"/>
                        </a:lnSpc>
                        <a:spcAft>
                          <a:spcPts val="0"/>
                        </a:spcAft>
                      </a:pPr>
                      <a:r>
                        <a:rPr lang="en-GB" sz="2400" b="0" kern="100" dirty="0">
                          <a:effectLst/>
                          <a:latin typeface="+mn-lt"/>
                        </a:rPr>
                        <a:t>…with difficulty and badly</a:t>
                      </a:r>
                      <a:endParaRPr lang="en-GB" sz="2400" b="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GB" sz="2400" kern="100" dirty="0">
                          <a:effectLst/>
                          <a:latin typeface="+mn-lt"/>
                        </a:rPr>
                        <a:t>+1</a:t>
                      </a:r>
                      <a:endParaRPr lang="en-GB" sz="240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57828726"/>
                  </a:ext>
                </a:extLst>
              </a:tr>
              <a:tr h="538729">
                <a:tc>
                  <a:txBody>
                    <a:bodyPr/>
                    <a:lstStyle/>
                    <a:p>
                      <a:pPr>
                        <a:lnSpc>
                          <a:spcPct val="100000"/>
                        </a:lnSpc>
                        <a:spcAft>
                          <a:spcPts val="0"/>
                        </a:spcAft>
                      </a:pPr>
                      <a:r>
                        <a:rPr lang="en-GB" sz="2400" b="0" kern="100" dirty="0">
                          <a:effectLst/>
                          <a:latin typeface="+mn-lt"/>
                        </a:rPr>
                        <a:t> I can’t do it.</a:t>
                      </a:r>
                      <a:endParaRPr lang="en-GB" sz="2400" b="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GB" sz="2400" kern="100" dirty="0">
                          <a:effectLst/>
                          <a:latin typeface="+mn-lt"/>
                        </a:rPr>
                        <a:t>0</a:t>
                      </a:r>
                      <a:endParaRPr lang="en-GB" sz="240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72124027"/>
                  </a:ext>
                </a:extLst>
              </a:tr>
              <a:tr h="538729">
                <a:tc>
                  <a:txBody>
                    <a:bodyPr/>
                    <a:lstStyle/>
                    <a:p>
                      <a:pPr>
                        <a:lnSpc>
                          <a:spcPct val="100000"/>
                        </a:lnSpc>
                        <a:spcAft>
                          <a:spcPts val="0"/>
                        </a:spcAft>
                      </a:pPr>
                      <a:r>
                        <a:rPr lang="en-GB" sz="2400" b="0" kern="100" dirty="0">
                          <a:effectLst/>
                          <a:latin typeface="+mn-lt"/>
                        </a:rPr>
                        <a:t> I don’t know. I never tried</a:t>
                      </a:r>
                      <a:endParaRPr lang="en-GB" sz="2400" b="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s-AR" sz="2400" kern="100" dirty="0">
                          <a:effectLst/>
                          <a:latin typeface="+mn-lt"/>
                        </a:rPr>
                        <a:t>?</a:t>
                      </a:r>
                      <a:endParaRPr lang="en-GB" sz="2400" kern="100" dirty="0">
                        <a:effectLst/>
                        <a:latin typeface="+mn-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50010210"/>
                  </a:ext>
                </a:extLst>
              </a:tr>
            </a:tbl>
          </a:graphicData>
        </a:graphic>
      </p:graphicFrame>
      <p:sp>
        <p:nvSpPr>
          <p:cNvPr id="8" name="Title 7">
            <a:extLst>
              <a:ext uri="{FF2B5EF4-FFF2-40B4-BE49-F238E27FC236}">
                <a16:creationId xmlns:a16="http://schemas.microsoft.com/office/drawing/2014/main" id="{91E17957-2C7A-CC17-1F04-8A7E1BFD34BB}"/>
              </a:ext>
            </a:extLst>
          </p:cNvPr>
          <p:cNvSpPr>
            <a:spLocks noGrp="1"/>
          </p:cNvSpPr>
          <p:nvPr>
            <p:ph type="title"/>
          </p:nvPr>
        </p:nvSpPr>
        <p:spPr>
          <a:xfrm>
            <a:off x="1970314" y="278722"/>
            <a:ext cx="8430986" cy="1325563"/>
          </a:xfrm>
        </p:spPr>
        <p:txBody>
          <a:bodyPr>
            <a:normAutofit/>
          </a:bodyPr>
          <a:lstStyle/>
          <a:p>
            <a:r>
              <a:rPr lang="en-GB" sz="3200" kern="1400" spc="-50" dirty="0">
                <a:effectLst/>
                <a:latin typeface="Aptos Display" panose="020B0004020202020204" pitchFamily="34" charset="0"/>
                <a:ea typeface="Times New Roman" panose="02020603050405020304" pitchFamily="18" charset="0"/>
                <a:cs typeface="Times New Roman" panose="02020603050405020304" pitchFamily="18" charset="0"/>
              </a:rPr>
              <a:t>How well can you …?</a:t>
            </a:r>
            <a:endParaRPr lang="en-GB" sz="3200" spc="-150" dirty="0">
              <a:latin typeface="Aptos Display" panose="020B0004020202020204" pitchFamily="34" charset="0"/>
            </a:endParaRPr>
          </a:p>
        </p:txBody>
      </p:sp>
    </p:spTree>
    <p:extLst>
      <p:ext uri="{BB962C8B-B14F-4D97-AF65-F5344CB8AC3E}">
        <p14:creationId xmlns:p14="http://schemas.microsoft.com/office/powerpoint/2010/main" val="121387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941DBA-756D-B0B5-93C7-C6A4352BABFD}"/>
              </a:ext>
            </a:extLst>
          </p:cNvPr>
          <p:cNvSpPr txBox="1"/>
          <p:nvPr/>
        </p:nvSpPr>
        <p:spPr>
          <a:xfrm>
            <a:off x="829341" y="1892595"/>
            <a:ext cx="5943600" cy="3293209"/>
          </a:xfrm>
          <a:prstGeom prst="rect">
            <a:avLst/>
          </a:prstGeom>
          <a:noFill/>
        </p:spPr>
        <p:txBody>
          <a:bodyPr wrap="square" rtlCol="0">
            <a:spAutoFit/>
          </a:bodyPr>
          <a:lstStyle/>
          <a:p>
            <a:pPr marL="342900" lvl="0" indent="-342900">
              <a:lnSpc>
                <a:spcPct val="150000"/>
              </a:lnSpc>
              <a:spcBef>
                <a:spcPts val="600"/>
              </a:spcBef>
              <a:spcAft>
                <a:spcPts val="1200"/>
              </a:spcAft>
              <a:buFont typeface="+mj-lt"/>
              <a:buAutoNum type="arabicPeriod"/>
            </a:pPr>
            <a:r>
              <a:rPr lang="es-AR"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What are bloggers, vloggers, influencers? </a:t>
            </a:r>
            <a:endParaRPr lang="en-GB"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50000"/>
              </a:lnSpc>
              <a:spcBef>
                <a:spcPts val="600"/>
              </a:spcBef>
              <a:spcAft>
                <a:spcPts val="1200"/>
              </a:spcAft>
              <a:buFont typeface="+mj-lt"/>
              <a:buAutoNum type="arabicPeriod"/>
            </a:pPr>
            <a:r>
              <a:rPr lang="es-AR" sz="2400" dirty="0">
                <a:effectLst/>
                <a:latin typeface="Calibri" panose="020F0502020204030204" pitchFamily="34" charset="0"/>
                <a:ea typeface="Times New Roman" panose="02020603050405020304" pitchFamily="18" charset="0"/>
                <a:cs typeface="Calibri" panose="020F0502020204030204" pitchFamily="34" charset="0"/>
              </a:rPr>
              <a:t>What is the difference between them? </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50000"/>
              </a:lnSpc>
              <a:spcBef>
                <a:spcPts val="600"/>
              </a:spcBef>
              <a:spcAft>
                <a:spcPts val="1200"/>
              </a:spcAft>
              <a:buFont typeface="+mj-lt"/>
              <a:buAutoNum type="arabicPeriod"/>
            </a:pPr>
            <a:r>
              <a:rPr lang="es-AR" sz="2400" dirty="0">
                <a:effectLst/>
                <a:latin typeface="Calibri" panose="020F0502020204030204" pitchFamily="34" charset="0"/>
                <a:ea typeface="Times New Roman" panose="02020603050405020304" pitchFamily="18" charset="0"/>
                <a:cs typeface="Calibri" panose="020F0502020204030204" pitchFamily="34" charset="0"/>
              </a:rPr>
              <a:t>Do you think the people in the photo are vloggers or influences? Why?</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endParaRPr lang="en-GB" sz="2400" dirty="0">
              <a:latin typeface="Aptos" panose="020B0004020202020204" pitchFamily="34" charset="0"/>
            </a:endParaRPr>
          </a:p>
        </p:txBody>
      </p:sp>
      <p:pic>
        <p:nvPicPr>
          <p:cNvPr id="5" name="Picture 4" descr="A group of people posing for a picture&#10;&#10;Description automatically generated">
            <a:extLst>
              <a:ext uri="{FF2B5EF4-FFF2-40B4-BE49-F238E27FC236}">
                <a16:creationId xmlns:a16="http://schemas.microsoft.com/office/drawing/2014/main" id="{40A556F2-A407-4C48-BBA6-8D569C1A20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0640" y="1892595"/>
            <a:ext cx="4861360" cy="3637348"/>
          </a:xfrm>
          <a:prstGeom prst="rect">
            <a:avLst/>
          </a:prstGeom>
          <a:ln>
            <a:solidFill>
              <a:schemeClr val="accent1"/>
            </a:solidFill>
          </a:ln>
        </p:spPr>
      </p:pic>
    </p:spTree>
    <p:extLst>
      <p:ext uri="{BB962C8B-B14F-4D97-AF65-F5344CB8AC3E}">
        <p14:creationId xmlns:p14="http://schemas.microsoft.com/office/powerpoint/2010/main" val="117118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D608-11D7-2442-FB0F-83E4D0D81158}"/>
              </a:ext>
            </a:extLst>
          </p:cNvPr>
          <p:cNvSpPr>
            <a:spLocks noGrp="1"/>
          </p:cNvSpPr>
          <p:nvPr>
            <p:ph type="title"/>
          </p:nvPr>
        </p:nvSpPr>
        <p:spPr/>
        <p:txBody>
          <a:bodyPr>
            <a:normAutofit/>
          </a:bodyPr>
          <a:lstStyle/>
          <a:p>
            <a:r>
              <a:rPr lang="en-GB" sz="40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Summarising short texts</a:t>
            </a:r>
            <a:endParaRPr lang="en-GB" sz="8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4257215-5DD0-CC0E-07C0-BE50986B2E87}"/>
              </a:ext>
            </a:extLst>
          </p:cNvPr>
          <p:cNvSpPr txBox="1"/>
          <p:nvPr/>
        </p:nvSpPr>
        <p:spPr>
          <a:xfrm>
            <a:off x="1026042" y="1994312"/>
            <a:ext cx="10515600" cy="2708434"/>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GB" sz="3200" dirty="0">
                <a:latin typeface="Calibri" panose="020F0502020204030204" pitchFamily="34" charset="0"/>
                <a:cs typeface="Calibri" panose="020F0502020204030204" pitchFamily="34" charset="0"/>
              </a:rPr>
              <a:t>Read “A key distinction between a blogger and an influencer” on your handout.</a:t>
            </a:r>
          </a:p>
          <a:p>
            <a:pPr marL="457200" indent="-457200">
              <a:spcBef>
                <a:spcPts val="600"/>
              </a:spcBef>
              <a:buFont typeface="Arial" panose="020B0604020202020204" pitchFamily="34" charset="0"/>
              <a:buChar char="•"/>
            </a:pPr>
            <a:r>
              <a:rPr lang="en-GB" sz="3200" dirty="0">
                <a:latin typeface="Calibri" panose="020F0502020204030204" pitchFamily="34" charset="0"/>
                <a:cs typeface="Calibri" panose="020F0502020204030204" pitchFamily="34" charset="0"/>
              </a:rPr>
              <a:t>Read its summary. </a:t>
            </a:r>
          </a:p>
          <a:p>
            <a:pPr marL="457200" indent="-457200">
              <a:spcBef>
                <a:spcPts val="600"/>
              </a:spcBef>
              <a:buFont typeface="Arial" panose="020B0604020202020204" pitchFamily="34" charset="0"/>
              <a:buChar char="•"/>
            </a:pPr>
            <a:r>
              <a:rPr lang="en-GB" sz="3200" dirty="0">
                <a:latin typeface="Calibri" panose="020F0502020204030204" pitchFamily="34" charset="0"/>
                <a:cs typeface="Calibri" panose="020F0502020204030204" pitchFamily="34" charset="0"/>
              </a:rPr>
              <a:t>Underline or highlight the parts of the original paragraph which are included in the summary. </a:t>
            </a:r>
          </a:p>
        </p:txBody>
      </p:sp>
    </p:spTree>
    <p:extLst>
      <p:ext uri="{BB962C8B-B14F-4D97-AF65-F5344CB8AC3E}">
        <p14:creationId xmlns:p14="http://schemas.microsoft.com/office/powerpoint/2010/main" val="3685298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D608-11D7-2442-FB0F-83E4D0D81158}"/>
              </a:ext>
            </a:extLst>
          </p:cNvPr>
          <p:cNvSpPr>
            <a:spLocks noGrp="1"/>
          </p:cNvSpPr>
          <p:nvPr>
            <p:ph type="title"/>
          </p:nvPr>
        </p:nvSpPr>
        <p:spPr/>
        <p:txBody>
          <a:bodyPr>
            <a:noAutofit/>
          </a:bodyPr>
          <a:lstStyle/>
          <a:p>
            <a:pPr>
              <a:lnSpc>
                <a:spcPct val="150000"/>
              </a:lnSpc>
            </a:pPr>
            <a:r>
              <a:rPr lang="es-AR" sz="3600" dirty="0">
                <a:effectLst/>
                <a:latin typeface="Calibri" panose="020F0502020204030204" pitchFamily="34" charset="0"/>
                <a:ea typeface="Calibri" panose="020F0502020204030204" pitchFamily="34" charset="0"/>
                <a:cs typeface="Calibri" panose="020F0502020204030204" pitchFamily="34" charset="0"/>
              </a:rPr>
              <a:t>A key distinction between a blogger and an influencer</a:t>
            </a:r>
          </a:p>
        </p:txBody>
      </p:sp>
      <p:sp>
        <p:nvSpPr>
          <p:cNvPr id="3" name="TextBox 2">
            <a:extLst>
              <a:ext uri="{FF2B5EF4-FFF2-40B4-BE49-F238E27FC236}">
                <a16:creationId xmlns:a16="http://schemas.microsoft.com/office/drawing/2014/main" id="{E4257215-5DD0-CC0E-07C0-BE50986B2E87}"/>
              </a:ext>
            </a:extLst>
          </p:cNvPr>
          <p:cNvSpPr txBox="1"/>
          <p:nvPr/>
        </p:nvSpPr>
        <p:spPr>
          <a:xfrm>
            <a:off x="1026042" y="1994312"/>
            <a:ext cx="10515600" cy="4471032"/>
          </a:xfrm>
          <a:prstGeom prst="rect">
            <a:avLst/>
          </a:prstGeom>
          <a:noFill/>
        </p:spPr>
        <p:txBody>
          <a:bodyPr wrap="square" rtlCol="0">
            <a:spAutoFit/>
          </a:bodyPr>
          <a:lstStyle/>
          <a:p>
            <a:pPr algn="just">
              <a:lnSpc>
                <a:spcPct val="150000"/>
              </a:lnSpc>
            </a:pPr>
            <a:r>
              <a:rPr lang="es-AR" sz="2400" dirty="0">
                <a:effectLst/>
                <a:latin typeface="Calibri" panose="020F0502020204030204" pitchFamily="34" charset="0"/>
                <a:ea typeface="Calibri" panose="020F0502020204030204" pitchFamily="34" charset="0"/>
                <a:cs typeface="Calibri" panose="020F0502020204030204" pitchFamily="34" charset="0"/>
              </a:rPr>
              <a:t>One of the key distinctions between a blogger and an influencer is what they’re known for. If you’re a, blogger you’re probably known for your website. Whether your website is named after you or not, people know you for your articles and the information you provide first and your name or personality second, in most cases. An influencer is quite the opposite. Since their whole brand is typically made of sharing their passions and interests through a particular social media platform people may identify with their personality </a:t>
            </a:r>
            <a:r>
              <a:rPr lang="es-AR" sz="2400" i="1" dirty="0">
                <a:effectLst/>
                <a:latin typeface="Calibri" panose="020F0502020204030204" pitchFamily="34" charset="0"/>
                <a:ea typeface="Calibri" panose="020F0502020204030204" pitchFamily="34" charset="0"/>
                <a:cs typeface="Calibri" panose="020F0502020204030204" pitchFamily="34" charset="0"/>
              </a:rPr>
              <a:t>before</a:t>
            </a:r>
            <a:r>
              <a:rPr lang="es-AR" sz="2400" dirty="0">
                <a:effectLst/>
                <a:latin typeface="Calibri" panose="020F0502020204030204" pitchFamily="34" charset="0"/>
                <a:ea typeface="Calibri" panose="020F0502020204030204" pitchFamily="34" charset="0"/>
                <a:cs typeface="Calibri" panose="020F0502020204030204" pitchFamily="34" charset="0"/>
              </a:rPr>
              <a:t> their ‘niche’ or the information they provide. (95 words)</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837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DB1AB-FE7F-DE5B-5880-AC855655B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786B1-4B98-78E4-252F-597B2D8D81D4}"/>
              </a:ext>
            </a:extLst>
          </p:cNvPr>
          <p:cNvSpPr>
            <a:spLocks noGrp="1"/>
          </p:cNvSpPr>
          <p:nvPr>
            <p:ph type="title"/>
          </p:nvPr>
        </p:nvSpPr>
        <p:spPr/>
        <p:txBody>
          <a:bodyPr>
            <a:noAutofit/>
          </a:bodyPr>
          <a:lstStyle/>
          <a:p>
            <a:pPr>
              <a:lnSpc>
                <a:spcPct val="150000"/>
              </a:lnSpc>
            </a:pPr>
            <a:r>
              <a:rPr lang="es-AR" sz="3600" dirty="0">
                <a:effectLst/>
                <a:latin typeface="Calibri" panose="020F0502020204030204" pitchFamily="34" charset="0"/>
                <a:ea typeface="Calibri" panose="020F0502020204030204" pitchFamily="34" charset="0"/>
                <a:cs typeface="Calibri" panose="020F0502020204030204" pitchFamily="34" charset="0"/>
              </a:rPr>
              <a:t>A key distinction between a blogger and an influencer</a:t>
            </a:r>
          </a:p>
        </p:txBody>
      </p:sp>
      <p:sp>
        <p:nvSpPr>
          <p:cNvPr id="3" name="TextBox 2">
            <a:extLst>
              <a:ext uri="{FF2B5EF4-FFF2-40B4-BE49-F238E27FC236}">
                <a16:creationId xmlns:a16="http://schemas.microsoft.com/office/drawing/2014/main" id="{48D6BDE4-80A5-14FC-4F70-667955B9B010}"/>
              </a:ext>
            </a:extLst>
          </p:cNvPr>
          <p:cNvSpPr txBox="1"/>
          <p:nvPr/>
        </p:nvSpPr>
        <p:spPr>
          <a:xfrm>
            <a:off x="1026042" y="1994312"/>
            <a:ext cx="10515600" cy="3709349"/>
          </a:xfrm>
          <a:prstGeom prst="rect">
            <a:avLst/>
          </a:prstGeom>
          <a:noFill/>
        </p:spPr>
        <p:txBody>
          <a:bodyPr wrap="square" rtlCol="0">
            <a:spAutoFit/>
          </a:bodyPr>
          <a:lstStyle/>
          <a:p>
            <a:pPr algn="just">
              <a:lnSpc>
                <a:spcPct val="150000"/>
              </a:lnSpc>
            </a:pPr>
            <a:r>
              <a:rPr lang="en-GB" sz="3200" dirty="0">
                <a:latin typeface="Calibri" panose="020F0502020204030204" pitchFamily="34" charset="0"/>
                <a:cs typeface="Calibri" panose="020F0502020204030204" pitchFamily="34" charset="0"/>
              </a:rPr>
              <a:t>Summary</a:t>
            </a:r>
          </a:p>
          <a:p>
            <a:pPr algn="just">
              <a:lnSpc>
                <a:spcPct val="150000"/>
              </a:lnSpc>
            </a:pPr>
            <a:r>
              <a:rPr lang="en-GB" sz="2400" dirty="0">
                <a:effectLst/>
                <a:latin typeface="Calibri" panose="020F0502020204030204" pitchFamily="34" charset="0"/>
                <a:ea typeface="Calibri" panose="020F0502020204030204" pitchFamily="34" charset="0"/>
                <a:cs typeface="Calibri" panose="020F0502020204030204" pitchFamily="34" charset="0"/>
              </a:rPr>
              <a:t>The text highlights the difference between bloggers and influencers. Bloggers are known for their website content, prioritizing information over personality, while regarding influencers, audiences focus on their personality and social media presence, which overshadows the specific content. </a:t>
            </a:r>
            <a:endParaRPr lang="en-GB" sz="24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2011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5E174-C189-FAD1-B33D-B884772B8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23104A-2687-3B8C-6109-EB74BCCCAA8A}"/>
              </a:ext>
            </a:extLst>
          </p:cNvPr>
          <p:cNvSpPr>
            <a:spLocks noGrp="1"/>
          </p:cNvSpPr>
          <p:nvPr>
            <p:ph type="title"/>
          </p:nvPr>
        </p:nvSpPr>
        <p:spPr/>
        <p:txBody>
          <a:bodyPr>
            <a:noAutofit/>
          </a:bodyPr>
          <a:lstStyle/>
          <a:p>
            <a:pPr>
              <a:lnSpc>
                <a:spcPct val="150000"/>
              </a:lnSpc>
            </a:pPr>
            <a:r>
              <a:rPr lang="es-AR" sz="3600" dirty="0">
                <a:effectLst/>
                <a:latin typeface="Calibri" panose="020F0502020204030204" pitchFamily="34" charset="0"/>
                <a:ea typeface="Calibri" panose="020F0502020204030204" pitchFamily="34" charset="0"/>
                <a:cs typeface="Calibri" panose="020F0502020204030204" pitchFamily="34" charset="0"/>
              </a:rPr>
              <a:t>A key distinction between a blogger and an influencer</a:t>
            </a:r>
          </a:p>
        </p:txBody>
      </p:sp>
      <p:sp>
        <p:nvSpPr>
          <p:cNvPr id="3" name="TextBox 2">
            <a:extLst>
              <a:ext uri="{FF2B5EF4-FFF2-40B4-BE49-F238E27FC236}">
                <a16:creationId xmlns:a16="http://schemas.microsoft.com/office/drawing/2014/main" id="{9B04F898-E0D0-45C3-F366-1DF9FA185E07}"/>
              </a:ext>
            </a:extLst>
          </p:cNvPr>
          <p:cNvSpPr txBox="1"/>
          <p:nvPr/>
        </p:nvSpPr>
        <p:spPr>
          <a:xfrm>
            <a:off x="1026042" y="1994312"/>
            <a:ext cx="10515600" cy="4286045"/>
          </a:xfrm>
          <a:prstGeom prst="rect">
            <a:avLst/>
          </a:prstGeom>
          <a:noFill/>
        </p:spPr>
        <p:txBody>
          <a:bodyPr wrap="square" rtlCol="0">
            <a:spAutoFit/>
          </a:bodyPr>
          <a:lstStyle/>
          <a:p>
            <a:pPr algn="just">
              <a:lnSpc>
                <a:spcPct val="107000"/>
              </a:lnSpc>
              <a:spcAft>
                <a:spcPts val="800"/>
              </a:spcAft>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of the key distinctions between </a:t>
            </a:r>
            <a:r>
              <a:rPr lang="en-GB" sz="20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a blogger</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an influencer is what they’re </a:t>
            </a:r>
            <a:r>
              <a:rPr lang="en-GB" sz="20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known for</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If you’re a blogger, you’re probably known for </a:t>
            </a:r>
            <a:r>
              <a:rPr lang="en-GB" sz="20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your website</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Whether your website is named after you or not, people know you for your articles and the </a:t>
            </a:r>
            <a:r>
              <a:rPr lang="en-GB" sz="20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information</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you provide first and your name or </a:t>
            </a:r>
            <a:r>
              <a:rPr lang="en-GB" sz="20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personality</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second, in most cases. </a:t>
            </a:r>
            <a:r>
              <a:rPr lang="en-GB" sz="20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An influencer</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quite the opposite. Since their whole brand is typically made of sharing their passions and interests through a particular </a:t>
            </a:r>
            <a:r>
              <a:rPr lang="en-GB" sz="20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social media</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platform, people may identify with their </a:t>
            </a:r>
            <a:r>
              <a:rPr lang="en-GB" sz="20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personality</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2000" i="1" spc="55" dirty="0">
                <a:solidFill>
                  <a:srgbClr val="1D1F21"/>
                </a:solidFill>
                <a:effectLst/>
                <a:latin typeface="Calibri" panose="020F0502020204030204" pitchFamily="34" charset="0"/>
                <a:ea typeface="Calibri" panose="020F0502020204030204" pitchFamily="34" charset="0"/>
                <a:cs typeface="Calibri" panose="020F0502020204030204" pitchFamily="34" charset="0"/>
              </a:rPr>
              <a:t>before</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their ‘niche’ or the information they provide. [95 words]</a:t>
            </a:r>
            <a:endParaRPr lang="lt-LT"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800"/>
              </a:spcBef>
              <a:spcAft>
                <a:spcPts val="400"/>
              </a:spcAft>
            </a:pPr>
            <a:r>
              <a:rPr lang="en-GB" sz="2000" dirty="0">
                <a:effectLst/>
                <a:latin typeface="Calibri" panose="020F0502020204030204" pitchFamily="34" charset="0"/>
                <a:ea typeface="Calibri" panose="020F0502020204030204" pitchFamily="34" charset="0"/>
                <a:cs typeface="Calibri" panose="020F0502020204030204" pitchFamily="34" charset="0"/>
              </a:rPr>
              <a:t>A summary </a:t>
            </a:r>
            <a:endParaRPr lang="lt-LT" sz="20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text highlights the difference between bloggers and influencers. </a:t>
            </a:r>
            <a:r>
              <a:rPr lang="en-GB" sz="20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Bloggers</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 </a:t>
            </a:r>
            <a:r>
              <a:rPr lang="en-GB" sz="20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known for</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their </a:t>
            </a:r>
            <a:r>
              <a:rPr lang="en-GB" sz="20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website</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content, prioritizing </a:t>
            </a:r>
            <a:r>
              <a:rPr lang="en-GB" sz="20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information</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over </a:t>
            </a:r>
            <a:r>
              <a:rPr lang="en-GB" sz="20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personality</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while regarding </a:t>
            </a:r>
            <a:r>
              <a:rPr lang="en-GB" sz="20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influencers</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audiences focus on their </a:t>
            </a:r>
            <a:r>
              <a:rPr lang="en-GB" sz="20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personality</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GB" sz="20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social media </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presence, which overshadows the specific content. </a:t>
            </a:r>
            <a:r>
              <a:rPr lang="es-A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 </a:t>
            </a:r>
            <a:r>
              <a:rPr lang="es-A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words</a:t>
            </a:r>
            <a:r>
              <a:rPr lang="es-A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8516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er_Training_Slide_Templates.potx" id="{2B9C3AC6-1B17-4F11-B8CB-568F0D45EE42}" vid="{BDCD256C-8EBE-4840-A558-5AC15DEF82A5}"/>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er_Training_Slide_Templates.potx" id="{2B9C3AC6-1B17-4F11-B8CB-568F0D45EE42}" vid="{CCC5E056-289A-4F9F-8868-BC534F3EB104}"/>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er_Training_Slide_Templates.potx" id="{2B9C3AC6-1B17-4F11-B8CB-568F0D45EE42}" vid="{BDCD256C-8EBE-4840-A558-5AC15DEF82A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8FFD2F321B0D4FA595090BDB31F35F" ma:contentTypeVersion="11" ma:contentTypeDescription="Create a new document." ma:contentTypeScope="" ma:versionID="f9f62d77995d38da429d91868fcc7edf">
  <xsd:schema xmlns:xsd="http://www.w3.org/2001/XMLSchema" xmlns:xs="http://www.w3.org/2001/XMLSchema" xmlns:p="http://schemas.microsoft.com/office/2006/metadata/properties" xmlns:ns3="c2d69df0-8a96-4d34-aa16-26d85536e42b" xmlns:ns4="7b0f0cd7-00d2-4a7e-976d-64d4c6b15db9" targetNamespace="http://schemas.microsoft.com/office/2006/metadata/properties" ma:root="true" ma:fieldsID="b39bfcc7dfa94bba35b4b76d1fbee3e3" ns3:_="" ns4:_="">
    <xsd:import namespace="c2d69df0-8a96-4d34-aa16-26d85536e42b"/>
    <xsd:import namespace="7b0f0cd7-00d2-4a7e-976d-64d4c6b15db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69df0-8a96-4d34-aa16-26d85536e4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0f0cd7-00d2-4a7e-976d-64d4c6b15db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20AA44-0DDC-472C-9E29-4ECE6FE4E6E9}">
  <ds:schemaRefs>
    <ds:schemaRef ds:uri="7b0f0cd7-00d2-4a7e-976d-64d4c6b15db9"/>
    <ds:schemaRef ds:uri="http://purl.org/dc/terms/"/>
    <ds:schemaRef ds:uri="http://schemas.openxmlformats.org/package/2006/metadata/core-properties"/>
    <ds:schemaRef ds:uri="c2d69df0-8a96-4d34-aa16-26d85536e42b"/>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A2F7B97-00FD-4A4C-9E83-7B1D5992D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69df0-8a96-4d34-aa16-26d85536e42b"/>
    <ds:schemaRef ds:uri="7b0f0cd7-00d2-4a7e-976d-64d4c6b15d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20183E-2AB0-45DF-873F-597ABA618B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2918</TotalTime>
  <Words>2187</Words>
  <Application>Microsoft Office PowerPoint</Application>
  <PresentationFormat>Widescreen</PresentationFormat>
  <Paragraphs>183</Paragraphs>
  <Slides>23</Slides>
  <Notes>8</Notes>
  <HiddenSlides>1</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Aptos</vt:lpstr>
      <vt:lpstr>Aptos Display</vt:lpstr>
      <vt:lpstr>Arial</vt:lpstr>
      <vt:lpstr>Calibri</vt:lpstr>
      <vt:lpstr>Calibri Light</vt:lpstr>
      <vt:lpstr>Courier New</vt:lpstr>
      <vt:lpstr>Symbol</vt:lpstr>
      <vt:lpstr>Times New Roman</vt:lpstr>
      <vt:lpstr>Wingdings</vt:lpstr>
      <vt:lpstr>Office Theme</vt:lpstr>
      <vt:lpstr>3_Office Theme</vt:lpstr>
      <vt:lpstr>1_Office Theme</vt:lpstr>
      <vt:lpstr>PowerPoint Presentation</vt:lpstr>
      <vt:lpstr>In this lesson you’re going to …</vt:lpstr>
      <vt:lpstr>PowerPoint Presentation</vt:lpstr>
      <vt:lpstr>How well can you …?</vt:lpstr>
      <vt:lpstr>PowerPoint Presentation</vt:lpstr>
      <vt:lpstr>Summarising short texts</vt:lpstr>
      <vt:lpstr>A key distinction between a blogger and an influencer</vt:lpstr>
      <vt:lpstr>A key distinction between a blogger and an influencer</vt:lpstr>
      <vt:lpstr>A key distinction between a blogger and an influencer</vt:lpstr>
      <vt:lpstr>   Paraphrasing</vt:lpstr>
      <vt:lpstr>They are good summaries because ...</vt:lpstr>
      <vt:lpstr>Summarising short texts</vt:lpstr>
      <vt:lpstr>Content Creation</vt:lpstr>
      <vt:lpstr>Content Creation</vt:lpstr>
      <vt:lpstr>Features of a good summary</vt:lpstr>
      <vt:lpstr>ChatGPT: a good summary should be …</vt:lpstr>
      <vt:lpstr>The 5Cs of a good summary</vt:lpstr>
      <vt:lpstr>In this lesson you’re going to …</vt:lpstr>
      <vt:lpstr>Social Media Personalities and Platforms</vt:lpstr>
      <vt:lpstr>The 5Cs: evaluating a summary</vt:lpstr>
      <vt:lpstr>Mediating a summary</vt:lpstr>
      <vt:lpstr>Mediation is …</vt:lpstr>
      <vt:lpstr>Analysis and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dc:title>
  <dc:creator>Lianne Noy</dc:creator>
  <cp:lastModifiedBy>Egle Petroniene</cp:lastModifiedBy>
  <cp:revision>131</cp:revision>
  <dcterms:created xsi:type="dcterms:W3CDTF">2018-12-09T23:26:34Z</dcterms:created>
  <dcterms:modified xsi:type="dcterms:W3CDTF">2024-12-02T10:25:25Z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0x010100048FFD2F321B0D4FA595090BDB31F35F</vt:lpwstr>
  </property>
</Properties>
</file>